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96" d="100"/>
          <a:sy n="96" d="100"/>
        </p:scale>
        <p:origin x="497" y="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6A9B-1462-464A-9B13-70C2CFA73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F28BE2-A7CA-43A7-92C0-58B10589E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D58F4-5521-4B90-94EA-2C0D7D28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41CF-4D31-4677-B768-BA81A7DF9E81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B1151-F371-4126-9DB7-624B4CB4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2E35C-579D-43DF-9CCC-ACD8C873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072F-917E-4F5D-9BC1-00FD3CC13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49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F3BD8-8574-4571-938B-DA255768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363AA-945B-4B86-88DA-22CF921BE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CC6A3-58AD-4577-AF63-3A4F6E02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41CF-4D31-4677-B768-BA81A7DF9E81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75DFF-F6E5-4C57-B0D1-F901C9115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3264D-CFDA-455D-BE5F-9747512C4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072F-917E-4F5D-9BC1-00FD3CC13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4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8B8D8-77D3-4031-B21C-B5D86BA79D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ADA32-D525-4FDF-A178-A4BB47FE2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B8049-A97B-4EE4-82F9-D61CA396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41CF-4D31-4677-B768-BA81A7DF9E81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798FD-8054-42D2-848D-E39AFF91E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3D14D-76E4-4BA7-BB07-AF980E1C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072F-917E-4F5D-9BC1-00FD3CC13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3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E23D-02AD-4CA1-95D0-0AD3849B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FF54-63C6-4329-96FB-CAF6A2B84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B35A5-FD72-4C6E-8859-C336F1F2B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41CF-4D31-4677-B768-BA81A7DF9E81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86C2B-7A3F-4F7F-A808-075CA9E1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4AB45-9B2F-4520-B249-2C24BD9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072F-917E-4F5D-9BC1-00FD3CC13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82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F02A-AF5C-49E4-B597-1263B2A51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4AE05-8912-41FA-9955-1FC78B66E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F5FDE-C1F3-463C-8719-150944B6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41CF-4D31-4677-B768-BA81A7DF9E81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E3FBC-F49A-4539-87B4-EDC909C8D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F0E86-54FD-475D-8137-FE589B40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072F-917E-4F5D-9BC1-00FD3CC13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82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30E5-1A8F-4A6A-A1E5-7749CE85E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6679D-59E4-435A-8AAF-14667DC6A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AEA72-B184-4540-8014-66232173E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67D38-7A93-4EAD-ABE5-77A1AC684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41CF-4D31-4677-B768-BA81A7DF9E81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B3E35-28A9-48D1-AF14-187E6340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2826B-3284-4ADD-BB35-CA2DD72E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072F-917E-4F5D-9BC1-00FD3CC13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76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CD99-0C06-4B6F-8F8C-E1409F7D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768AF-F6A7-4AEC-B019-1FCD32E37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C386D-F53E-432F-A4F9-7C5A5EE24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C964B-09F0-4C6A-9E5E-779F2309A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757BA-2414-4C7D-AE37-8870F716C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4729E-C518-4F69-B522-EA301781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41CF-4D31-4677-B768-BA81A7DF9E81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E5F9EF-A6F7-4104-9C6A-5BCE4C545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C4F5A-2EF5-4FF7-960A-3D3D005F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072F-917E-4F5D-9BC1-00FD3CC13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2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6263-AA30-476D-8270-BDECC2FBE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DB2FA-F706-4833-B31A-2DE2ECC65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41CF-4D31-4677-B768-BA81A7DF9E81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32018-26CA-42B4-96C9-98AEBF12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4FB55-76E9-49DB-B51C-ADBE71DC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072F-917E-4F5D-9BC1-00FD3CC13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36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729F19-FE84-4F9E-AB0C-2E29A9E1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41CF-4D31-4677-B768-BA81A7DF9E81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E04994-E643-4BAE-B79C-644DC486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F629C-3A05-4EF4-8409-B1ABF849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072F-917E-4F5D-9BC1-00FD3CC13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1782-B102-4DA3-91A9-661F12908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4A990-B964-4EE1-8CB3-4BB0B010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B7B81-5CF7-4534-97E4-7D70D7888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9C7B5-625E-4089-A6D0-7EB66CCE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41CF-4D31-4677-B768-BA81A7DF9E81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CBC66-CF2D-42B3-8B92-F8C708C4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D1370-CE8B-4F79-A58F-3C2E03B7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072F-917E-4F5D-9BC1-00FD3CC13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1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5288-F67C-4DEF-BC7F-79E17EDE3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19A4E-228B-4512-A839-50ABD386B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E01E1-E61D-49CB-9087-A11DF23A8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73B00-E2AA-43F9-8BDD-98FBC3BF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41CF-4D31-4677-B768-BA81A7DF9E81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65E50-DB2A-4F6B-B5FC-BFE44977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C9859-4FF2-4304-8EFD-372EE030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072F-917E-4F5D-9BC1-00FD3CC13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39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0F659-1256-478E-99D4-AD2813495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6B53E-16B2-4807-A67E-F157C26B6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F8C8C-B3B1-4B31-BA17-C6541ED07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241CF-4D31-4677-B768-BA81A7DF9E81}" type="datetimeFigureOut">
              <a:rPr lang="en-GB" smtClean="0"/>
              <a:t>07/04/2020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6D391-4145-4F91-A86A-93C3EB171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1FFA3-30E2-4D12-9F01-EE2CA99F8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7072F-917E-4F5D-9BC1-00FD3CC13E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92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1C4E6-2D18-4925-8087-EA33F0720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725" y="198438"/>
            <a:ext cx="9144000" cy="2387600"/>
          </a:xfrm>
        </p:spPr>
        <p:txBody>
          <a:bodyPr/>
          <a:lstStyle/>
          <a:p>
            <a:r>
              <a:rPr lang="en-GB" dirty="0"/>
              <a:t>Identify the poetry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1036E-09DF-4A80-98FB-2D03832FE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23" y="4204795"/>
            <a:ext cx="2076450" cy="22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E96E0-1728-4230-8652-87485F82B6B2}"/>
              </a:ext>
            </a:extLst>
          </p:cNvPr>
          <p:cNvSpPr txBox="1"/>
          <p:nvPr/>
        </p:nvSpPr>
        <p:spPr>
          <a:xfrm>
            <a:off x="2124075" y="258603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Pay careful attention to how many syllables are in each line and how long the poem is.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B2896E-C279-44A2-A2CD-05506CDA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6151864"/>
            <a:ext cx="1389062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1289ADA-549B-42B0-85B6-D0BEC333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0"/>
            <a:ext cx="1143001" cy="9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57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0BE3E-EF90-4141-8D01-53A33C3B3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9824" r="3773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BB4B01-5BE9-4876-8668-31EEED19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Rewrite your poem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F35B0E-5436-4BED-9CB0-CF09388E2737}"/>
              </a:ext>
            </a:extLst>
          </p:cNvPr>
          <p:cNvSpPr txBox="1"/>
          <p:nvPr/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First look over your poems and check for any mistakes or spelling errors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Think of ways you could re-write is or words you can change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Try put it in a different style (think of the types of poems we looked at earlier)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If it rhymes try a different rhyme scheme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6A9E42-7E1A-4719-BE8F-C07758EF3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88" y="0"/>
            <a:ext cx="1390008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5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4CDED-FD86-40D5-9B53-6D3E5B43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/>
              <a:t>Trying a new language!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31E80-165E-48BE-A431-B5645FFD2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31" b="1827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A8799-3A5B-4012-8994-19A6DEA9A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GB" dirty="0"/>
              <a:t>Try translate the poem into the target language. Just do what you can for now. Don’t worry about making mistakes. You can change it later!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273BE35-86B7-4F65-B951-758C5DCFE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5980414"/>
            <a:ext cx="1389062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C7C95E2-CD67-4F9A-B025-75F1B9709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476" y="5772451"/>
            <a:ext cx="1143001" cy="9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0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00A01A-43B0-4831-8C1E-2EF2B28C2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8882" r="18882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9E1C8-1D72-4F18-89FE-3D47DFA966E5}"/>
              </a:ext>
            </a:extLst>
          </p:cNvPr>
          <p:cNvSpPr txBox="1"/>
          <p:nvPr/>
        </p:nvSpPr>
        <p:spPr>
          <a:xfrm>
            <a:off x="1574628" y="223697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Writing in a new language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B141E1-66B5-4CDA-BF3B-B9E596E2F4F2}"/>
              </a:ext>
            </a:extLst>
          </p:cNvPr>
          <p:cNvSpPr txBox="1"/>
          <p:nvPr/>
        </p:nvSpPr>
        <p:spPr>
          <a:xfrm>
            <a:off x="1286293" y="1855260"/>
            <a:ext cx="4706803" cy="378883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Using help from your teacher/the internet/a parent, try translate the rest of your poem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Does it still fit the style you originally wrote it in?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You may want to look up synonyms or change parts of it to make it flow better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Play around a bit and explore new styles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You can even choose a new word or character if you want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Be creative and have fun!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427BD40-F90E-4163-BDF7-7D2EB96DF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3" y="115888"/>
            <a:ext cx="1389062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831A03F-2A30-4D97-A17D-1B930485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" y="5800725"/>
            <a:ext cx="1143001" cy="9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351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8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0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217573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7" name="Rectangle 22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466471"/>
            <a:ext cx="12188952" cy="4391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907C4-AAC4-4C84-B84D-F1B69A177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37"/>
          <a:stretch/>
        </p:blipFill>
        <p:spPr>
          <a:xfrm>
            <a:off x="807929" y="2904511"/>
            <a:ext cx="4954693" cy="28832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8194E9-CA36-4A50-9586-D81E2A112DED}"/>
              </a:ext>
            </a:extLst>
          </p:cNvPr>
          <p:cNvSpPr txBox="1"/>
          <p:nvPr/>
        </p:nvSpPr>
        <p:spPr>
          <a:xfrm>
            <a:off x="6354871" y="2827419"/>
            <a:ext cx="5029200" cy="32276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Once complete: ask a parent/teacher/friend to check it for you and correct any mistakes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See if you can translate it back to English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Once this is done you can decorate it by drawing and adding images/patterns to your piece.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D89AC-0772-43BD-A7CB-ACC5606CC244}"/>
              </a:ext>
            </a:extLst>
          </p:cNvPr>
          <p:cNvSpPr txBox="1"/>
          <p:nvPr/>
        </p:nvSpPr>
        <p:spPr>
          <a:xfrm>
            <a:off x="754092" y="414619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Final Touches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841CF22-9917-4A42-99CF-364685E45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" y="6235890"/>
            <a:ext cx="1389062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8AB65E29-FA45-4964-9A38-3DB3EB393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951" y="5864832"/>
            <a:ext cx="1143001" cy="9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3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05942B-8606-49E0-B449-0819E3A40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8" y="1428249"/>
            <a:ext cx="7009396" cy="39953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70A9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3B6CFF2-3C08-4B06-8154-AF576512C80E}"/>
              </a:ext>
            </a:extLst>
          </p:cNvPr>
          <p:cNvSpPr txBox="1"/>
          <p:nvPr/>
        </p:nvSpPr>
        <p:spPr>
          <a:xfrm>
            <a:off x="8534400" y="567531"/>
            <a:ext cx="310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What is this style of poetry called?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93D67D-97A0-474B-9166-FDFC2E1F8251}"/>
              </a:ext>
            </a:extLst>
          </p:cNvPr>
          <p:cNvSpPr/>
          <p:nvPr/>
        </p:nvSpPr>
        <p:spPr>
          <a:xfrm>
            <a:off x="8749862" y="1371600"/>
            <a:ext cx="3176748" cy="851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7A5CCF-0674-4C8B-9569-789E9E4ADA3D}"/>
              </a:ext>
            </a:extLst>
          </p:cNvPr>
          <p:cNvSpPr txBox="1"/>
          <p:nvPr/>
        </p:nvSpPr>
        <p:spPr>
          <a:xfrm>
            <a:off x="8820807" y="1428249"/>
            <a:ext cx="119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Sonnet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097545-12E1-4DB9-B482-FAA63F940E83}"/>
              </a:ext>
            </a:extLst>
          </p:cNvPr>
          <p:cNvSpPr txBox="1"/>
          <p:nvPr/>
        </p:nvSpPr>
        <p:spPr>
          <a:xfrm>
            <a:off x="10338236" y="1428249"/>
            <a:ext cx="11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Haiku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94749-94CB-4AB3-A956-381B28D9432F}"/>
              </a:ext>
            </a:extLst>
          </p:cNvPr>
          <p:cNvSpPr txBox="1"/>
          <p:nvPr/>
        </p:nvSpPr>
        <p:spPr>
          <a:xfrm>
            <a:off x="8749862" y="1827175"/>
            <a:ext cx="11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Free Verse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4B5BC3-4FE0-49BD-8139-36DD946CF946}"/>
              </a:ext>
            </a:extLst>
          </p:cNvPr>
          <p:cNvSpPr txBox="1"/>
          <p:nvPr/>
        </p:nvSpPr>
        <p:spPr>
          <a:xfrm>
            <a:off x="10011102" y="1825593"/>
            <a:ext cx="204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Rhymed Poetry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3E1672-0F9E-4CF7-AD96-F4DF4987DE6F}"/>
              </a:ext>
            </a:extLst>
          </p:cNvPr>
          <p:cNvSpPr txBox="1"/>
          <p:nvPr/>
        </p:nvSpPr>
        <p:spPr>
          <a:xfrm>
            <a:off x="8574800" y="2451538"/>
            <a:ext cx="287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How many syllable are in each line?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A5D7C-FE32-45C3-B1A1-594B2DB10C5C}"/>
              </a:ext>
            </a:extLst>
          </p:cNvPr>
          <p:cNvSpPr txBox="1"/>
          <p:nvPr/>
        </p:nvSpPr>
        <p:spPr>
          <a:xfrm>
            <a:off x="8749862" y="3326469"/>
            <a:ext cx="244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5, 7, 5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3640E-17FF-49BF-9462-D7AB08E44887}"/>
              </a:ext>
            </a:extLst>
          </p:cNvPr>
          <p:cNvSpPr txBox="1"/>
          <p:nvPr/>
        </p:nvSpPr>
        <p:spPr>
          <a:xfrm>
            <a:off x="8574800" y="3823138"/>
            <a:ext cx="317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country does this style originate from?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65926D-16E4-43DE-A118-86E3DB4C7CB5}"/>
              </a:ext>
            </a:extLst>
          </p:cNvPr>
          <p:cNvSpPr txBox="1"/>
          <p:nvPr/>
        </p:nvSpPr>
        <p:spPr>
          <a:xfrm>
            <a:off x="8686800" y="4540469"/>
            <a:ext cx="115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Japan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2C93829-47A1-411C-A999-30F62D4C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512" y="4495329"/>
            <a:ext cx="784656" cy="5221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31EF1C-1FAE-490A-A3C5-AC85BB0DB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78" y="0"/>
            <a:ext cx="1390008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2673D4BD-CB91-4D56-BD64-ABF5B395D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622" y="12038569"/>
            <a:ext cx="1389062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A20B2051-0176-4792-9A4A-05905557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622" y="5886705"/>
            <a:ext cx="1143001" cy="9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8AFAD-5942-4B7F-8B98-1A8B2DEAE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179161"/>
            <a:ext cx="6569449" cy="4483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64E093-546E-4DC4-9E3A-20CC0DB8DDA9}"/>
              </a:ext>
            </a:extLst>
          </p:cNvPr>
          <p:cNvSpPr txBox="1"/>
          <p:nvPr/>
        </p:nvSpPr>
        <p:spPr>
          <a:xfrm>
            <a:off x="8534400" y="567531"/>
            <a:ext cx="310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What is this style of poetry called?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7F21D5-5413-4F17-8B03-E8AC298B5B51}"/>
              </a:ext>
            </a:extLst>
          </p:cNvPr>
          <p:cNvSpPr/>
          <p:nvPr/>
        </p:nvSpPr>
        <p:spPr>
          <a:xfrm>
            <a:off x="8749862" y="1371600"/>
            <a:ext cx="3176748" cy="851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CF4EA7-6CF6-4321-A928-7EF26E61288B}"/>
              </a:ext>
            </a:extLst>
          </p:cNvPr>
          <p:cNvSpPr txBox="1"/>
          <p:nvPr/>
        </p:nvSpPr>
        <p:spPr>
          <a:xfrm>
            <a:off x="8820807" y="1428249"/>
            <a:ext cx="119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Sonnet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C09C39-E3F6-4489-B1F3-613B204413B3}"/>
              </a:ext>
            </a:extLst>
          </p:cNvPr>
          <p:cNvSpPr txBox="1"/>
          <p:nvPr/>
        </p:nvSpPr>
        <p:spPr>
          <a:xfrm>
            <a:off x="8749862" y="1827175"/>
            <a:ext cx="11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Free Verse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E04669-2090-4E4F-BEB9-6612C47F4794}"/>
              </a:ext>
            </a:extLst>
          </p:cNvPr>
          <p:cNvSpPr txBox="1"/>
          <p:nvPr/>
        </p:nvSpPr>
        <p:spPr>
          <a:xfrm>
            <a:off x="10011102" y="1825593"/>
            <a:ext cx="204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Rhymed Poetry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11162-80B4-47BC-A89F-5C5338F1619B}"/>
              </a:ext>
            </a:extLst>
          </p:cNvPr>
          <p:cNvSpPr txBox="1"/>
          <p:nvPr/>
        </p:nvSpPr>
        <p:spPr>
          <a:xfrm>
            <a:off x="10097814" y="1428249"/>
            <a:ext cx="13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Haiku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70009-B480-4172-B14B-35EB7810116B}"/>
              </a:ext>
            </a:extLst>
          </p:cNvPr>
          <p:cNvSpPr txBox="1"/>
          <p:nvPr/>
        </p:nvSpPr>
        <p:spPr>
          <a:xfrm>
            <a:off x="8574800" y="2451538"/>
            <a:ext cx="2877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How many syllable are in each line?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BBF638-FB75-4860-B6A3-12CA54AA1530}"/>
              </a:ext>
            </a:extLst>
          </p:cNvPr>
          <p:cNvSpPr txBox="1"/>
          <p:nvPr/>
        </p:nvSpPr>
        <p:spPr>
          <a:xfrm>
            <a:off x="8749862" y="3162061"/>
            <a:ext cx="244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C08D24-8DE3-442F-B3B8-1709A9755885}"/>
              </a:ext>
            </a:extLst>
          </p:cNvPr>
          <p:cNvSpPr txBox="1"/>
          <p:nvPr/>
        </p:nvSpPr>
        <p:spPr>
          <a:xfrm>
            <a:off x="8534400" y="3665483"/>
            <a:ext cx="339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Which writer is famous for using this style?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4AA466-4EF6-4BBC-81B4-DC441876140C}"/>
              </a:ext>
            </a:extLst>
          </p:cNvPr>
          <p:cNvSpPr/>
          <p:nvPr/>
        </p:nvSpPr>
        <p:spPr>
          <a:xfrm>
            <a:off x="8499849" y="4395869"/>
            <a:ext cx="3176748" cy="851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4E65EBD-4773-4F47-BCD0-11FFE4A3826B}"/>
              </a:ext>
            </a:extLst>
          </p:cNvPr>
          <p:cNvSpPr txBox="1"/>
          <p:nvPr/>
        </p:nvSpPr>
        <p:spPr>
          <a:xfrm>
            <a:off x="9980173" y="4461880"/>
            <a:ext cx="1344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J.K Rowling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F82433-9976-43AA-AD37-D45231109D9C}"/>
              </a:ext>
            </a:extLst>
          </p:cNvPr>
          <p:cNvSpPr txBox="1"/>
          <p:nvPr/>
        </p:nvSpPr>
        <p:spPr>
          <a:xfrm>
            <a:off x="8707493" y="4789271"/>
            <a:ext cx="330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William Shakespeare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57FF6B-E3FF-4E59-BCFF-46E344D04109}"/>
              </a:ext>
            </a:extLst>
          </p:cNvPr>
          <p:cNvSpPr txBox="1"/>
          <p:nvPr/>
        </p:nvSpPr>
        <p:spPr>
          <a:xfrm>
            <a:off x="8707493" y="4452234"/>
            <a:ext cx="13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Roald Dahl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776910-B367-44E6-BDA6-32CCBDB26FB5}"/>
              </a:ext>
            </a:extLst>
          </p:cNvPr>
          <p:cNvSpPr txBox="1"/>
          <p:nvPr/>
        </p:nvSpPr>
        <p:spPr>
          <a:xfrm>
            <a:off x="8574800" y="5592421"/>
            <a:ext cx="342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4. How many lines are in a sonnet?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25A9A9-7E7B-4FB5-AD81-578A2BA15D34}"/>
              </a:ext>
            </a:extLst>
          </p:cNvPr>
          <p:cNvSpPr txBox="1"/>
          <p:nvPr/>
        </p:nvSpPr>
        <p:spPr>
          <a:xfrm>
            <a:off x="8749862" y="5961753"/>
            <a:ext cx="69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C10B50-D41E-4106-9A01-9AE20B8FF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1553" y="108680"/>
            <a:ext cx="139000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26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2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63BE6-BD44-462D-A700-9CB1EEBE2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125" y="643467"/>
            <a:ext cx="4122589" cy="557106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CCAC862-D3E5-4E15-86DB-3894BC5BC748}"/>
              </a:ext>
            </a:extLst>
          </p:cNvPr>
          <p:cNvSpPr txBox="1"/>
          <p:nvPr/>
        </p:nvSpPr>
        <p:spPr>
          <a:xfrm>
            <a:off x="8534400" y="91696"/>
            <a:ext cx="310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What is this style of poetry called?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C8C183-1ADB-4349-8EB8-F61F94B71352}"/>
              </a:ext>
            </a:extLst>
          </p:cNvPr>
          <p:cNvSpPr/>
          <p:nvPr/>
        </p:nvSpPr>
        <p:spPr>
          <a:xfrm>
            <a:off x="8749862" y="895765"/>
            <a:ext cx="3176748" cy="851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CC79B1-A883-424E-AB36-3CE3970A731F}"/>
              </a:ext>
            </a:extLst>
          </p:cNvPr>
          <p:cNvSpPr txBox="1"/>
          <p:nvPr/>
        </p:nvSpPr>
        <p:spPr>
          <a:xfrm>
            <a:off x="8820807" y="952414"/>
            <a:ext cx="119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Sonnet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FBFD66-D4E1-4AB0-9B9A-571357B8B987}"/>
              </a:ext>
            </a:extLst>
          </p:cNvPr>
          <p:cNvSpPr txBox="1"/>
          <p:nvPr/>
        </p:nvSpPr>
        <p:spPr>
          <a:xfrm>
            <a:off x="8749862" y="1351340"/>
            <a:ext cx="116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Free Verse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67AA60-EAD3-4245-A7AB-9ADFA2297B30}"/>
              </a:ext>
            </a:extLst>
          </p:cNvPr>
          <p:cNvSpPr txBox="1"/>
          <p:nvPr/>
        </p:nvSpPr>
        <p:spPr>
          <a:xfrm>
            <a:off x="10011102" y="1349758"/>
            <a:ext cx="204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Rhymed Poetry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579C19-5256-48D5-9C66-A74A13B38CE8}"/>
              </a:ext>
            </a:extLst>
          </p:cNvPr>
          <p:cNvSpPr txBox="1"/>
          <p:nvPr/>
        </p:nvSpPr>
        <p:spPr>
          <a:xfrm>
            <a:off x="10097814" y="952414"/>
            <a:ext cx="13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Haiku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A94BD2-8D6F-48F2-AFCE-5560E1D6FAA7}"/>
              </a:ext>
            </a:extLst>
          </p:cNvPr>
          <p:cNvSpPr txBox="1"/>
          <p:nvPr/>
        </p:nvSpPr>
        <p:spPr>
          <a:xfrm>
            <a:off x="8665029" y="2145445"/>
            <a:ext cx="326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What are two lines that both rhyme called?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6CD7FC-042E-46C4-8CDF-2DB2DB3A42FE}"/>
              </a:ext>
            </a:extLst>
          </p:cNvPr>
          <p:cNvSpPr txBox="1"/>
          <p:nvPr/>
        </p:nvSpPr>
        <p:spPr>
          <a:xfrm>
            <a:off x="8749862" y="2885674"/>
            <a:ext cx="3102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pair of rhyming lines is known as a couplet. They also tend to be similar in length.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80CFBE-E16D-49F7-B695-FEDFFB7400ED}"/>
              </a:ext>
            </a:extLst>
          </p:cNvPr>
          <p:cNvSpPr txBox="1"/>
          <p:nvPr/>
        </p:nvSpPr>
        <p:spPr>
          <a:xfrm>
            <a:off x="8665029" y="3887159"/>
            <a:ext cx="352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Is there only one rhyming scheme?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436A10-D98F-4B24-82F1-91A74098BEE4}"/>
              </a:ext>
            </a:extLst>
          </p:cNvPr>
          <p:cNvSpPr txBox="1"/>
          <p:nvPr/>
        </p:nvSpPr>
        <p:spPr>
          <a:xfrm>
            <a:off x="8665029" y="4533490"/>
            <a:ext cx="3387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Rhymed poetry can use many different rhyme schemes.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71ED47F-2F90-467C-B060-CE3E561AB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282" y="5087469"/>
            <a:ext cx="3212614" cy="18622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ADA65C-580D-4250-AEB2-2880208AB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68" y="91696"/>
            <a:ext cx="1390008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/>
      <p:bldP spid="6" grpId="0"/>
      <p:bldP spid="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589B3B-FDD4-47C5-AE4D-0AF1ADF4A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79" y="643466"/>
            <a:ext cx="5608899" cy="556683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3706AFB-4AF0-430C-8FBE-C38C0F83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AC53B5C-1F4B-4D51-ADA0-F74EBA6A5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3BBF50A-9667-4DFA-9066-13B535B57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C954F3D-E3E4-4DAD-AF7B-AC0370818B17}"/>
              </a:ext>
            </a:extLst>
          </p:cNvPr>
          <p:cNvSpPr txBox="1"/>
          <p:nvPr/>
        </p:nvSpPr>
        <p:spPr>
          <a:xfrm>
            <a:off x="8612777" y="677932"/>
            <a:ext cx="310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What is this style of poetry called?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E6C74A-5F9E-4505-B969-59297F006367}"/>
              </a:ext>
            </a:extLst>
          </p:cNvPr>
          <p:cNvSpPr/>
          <p:nvPr/>
        </p:nvSpPr>
        <p:spPr>
          <a:xfrm>
            <a:off x="8828239" y="1482001"/>
            <a:ext cx="3176748" cy="851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7479DE-6F42-478C-8BB4-D3E7BE2D3C8C}"/>
              </a:ext>
            </a:extLst>
          </p:cNvPr>
          <p:cNvSpPr txBox="1"/>
          <p:nvPr/>
        </p:nvSpPr>
        <p:spPr>
          <a:xfrm>
            <a:off x="8899184" y="1538650"/>
            <a:ext cx="119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Sonnet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712C19-052B-4B26-B57C-F1C4186932A3}"/>
              </a:ext>
            </a:extLst>
          </p:cNvPr>
          <p:cNvSpPr txBox="1"/>
          <p:nvPr/>
        </p:nvSpPr>
        <p:spPr>
          <a:xfrm>
            <a:off x="8828239" y="1937576"/>
            <a:ext cx="177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Free Verse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E0DC1B-2310-4D48-B386-B1A8A7345DF9}"/>
              </a:ext>
            </a:extLst>
          </p:cNvPr>
          <p:cNvSpPr txBox="1"/>
          <p:nvPr/>
        </p:nvSpPr>
        <p:spPr>
          <a:xfrm>
            <a:off x="10440919" y="1944991"/>
            <a:ext cx="2041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Rhymed Poetry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BD3D3C-2FCF-4502-BC8E-F4A005ACA3D2}"/>
              </a:ext>
            </a:extLst>
          </p:cNvPr>
          <p:cNvSpPr txBox="1"/>
          <p:nvPr/>
        </p:nvSpPr>
        <p:spPr>
          <a:xfrm>
            <a:off x="10451366" y="1577072"/>
            <a:ext cx="135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Haiku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2AF7B5-1F5B-4AF3-B8EB-19AA1DEADF25}"/>
              </a:ext>
            </a:extLst>
          </p:cNvPr>
          <p:cNvSpPr txBox="1"/>
          <p:nvPr/>
        </p:nvSpPr>
        <p:spPr>
          <a:xfrm>
            <a:off x="8725988" y="2540092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What are the rules of free verse poetry?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DFAEC-1C7F-4432-8D30-3D903F9ECA33}"/>
              </a:ext>
            </a:extLst>
          </p:cNvPr>
          <p:cNvSpPr txBox="1"/>
          <p:nvPr/>
        </p:nvSpPr>
        <p:spPr>
          <a:xfrm>
            <a:off x="8828239" y="3280321"/>
            <a:ext cx="305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no rules.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0C5AB9-66DF-4D70-B169-B1FA931C1BE4}"/>
              </a:ext>
            </a:extLst>
          </p:cNvPr>
          <p:cNvSpPr txBox="1"/>
          <p:nvPr/>
        </p:nvSpPr>
        <p:spPr>
          <a:xfrm>
            <a:off x="8725988" y="3863795"/>
            <a:ext cx="327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Can free verse poetry rhyme?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6CB93-9452-49BA-9702-68C0B3A97B15}"/>
              </a:ext>
            </a:extLst>
          </p:cNvPr>
          <p:cNvSpPr txBox="1"/>
          <p:nvPr/>
        </p:nvSpPr>
        <p:spPr>
          <a:xfrm>
            <a:off x="8828239" y="4447270"/>
            <a:ext cx="3278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free verse poetry can use rhymes however there are not set rhythm, patterns or rules.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2DE64E49-08D6-4978-B128-9BEF5CB3E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799" y="76235"/>
            <a:ext cx="1389062" cy="52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D6D30A92-E5CC-4BF4-87EF-874D85525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190" y="5889519"/>
            <a:ext cx="1143001" cy="9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72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068A1F-7371-4564-BC49-BB7164C1F214}"/>
              </a:ext>
            </a:extLst>
          </p:cNvPr>
          <p:cNvSpPr txBox="1"/>
          <p:nvPr/>
        </p:nvSpPr>
        <p:spPr>
          <a:xfrm>
            <a:off x="888274" y="583474"/>
            <a:ext cx="1110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B0F0"/>
                </a:solidFill>
              </a:rPr>
              <a:t>Pick a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6B6DAD-6ED9-463C-A91E-033FE0A624E3}"/>
              </a:ext>
            </a:extLst>
          </p:cNvPr>
          <p:cNvSpPr txBox="1"/>
          <p:nvPr/>
        </p:nvSpPr>
        <p:spPr>
          <a:xfrm>
            <a:off x="609600" y="1637211"/>
            <a:ext cx="1138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Think of your favourite word. If you don’t have one then pick something you can see.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DABDBB-04B8-44A5-824F-57D941F56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2312126"/>
            <a:ext cx="5962650" cy="3962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48E390-A17C-454B-8617-0C0E0C963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70" y="0"/>
            <a:ext cx="1390008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9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5AEEA7-FDA3-4203-832A-E37380B381DE}"/>
              </a:ext>
            </a:extLst>
          </p:cNvPr>
          <p:cNvSpPr txBox="1"/>
          <p:nvPr/>
        </p:nvSpPr>
        <p:spPr>
          <a:xfrm>
            <a:off x="1332411" y="566057"/>
            <a:ext cx="9170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Imagine that word was the name of a person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75D09-B2A7-4D86-98AB-E65D648A0789}"/>
              </a:ext>
            </a:extLst>
          </p:cNvPr>
          <p:cNvSpPr txBox="1"/>
          <p:nvPr/>
        </p:nvSpPr>
        <p:spPr>
          <a:xfrm>
            <a:off x="766354" y="1489166"/>
            <a:ext cx="4406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would they look like?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Big or small?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colour eyes would they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How old would they be?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Are they clever?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Are they clumsy?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is their job?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What do they like to do for fun?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4B2A5-6CA4-4701-BCFF-0AB70A3AC1D6}"/>
              </a:ext>
            </a:extLst>
          </p:cNvPr>
          <p:cNvSpPr/>
          <p:nvPr/>
        </p:nvSpPr>
        <p:spPr>
          <a:xfrm>
            <a:off x="8159932" y="1489166"/>
            <a:ext cx="3431178" cy="27896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8342B2-1852-4756-9251-10FCD8139C28}"/>
              </a:ext>
            </a:extLst>
          </p:cNvPr>
          <p:cNvSpPr txBox="1"/>
          <p:nvPr/>
        </p:nvSpPr>
        <p:spPr>
          <a:xfrm>
            <a:off x="8351520" y="1606731"/>
            <a:ext cx="34311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you don’t want to write it down then you can draw your character instead!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7C4639-5A3A-44F0-B4FE-78F1D526E0E5}"/>
              </a:ext>
            </a:extLst>
          </p:cNvPr>
          <p:cNvSpPr/>
          <p:nvPr/>
        </p:nvSpPr>
        <p:spPr>
          <a:xfrm>
            <a:off x="766354" y="5286103"/>
            <a:ext cx="5059680" cy="923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50874-3381-4762-96A7-4B7DA27BC109}"/>
              </a:ext>
            </a:extLst>
          </p:cNvPr>
          <p:cNvSpPr txBox="1"/>
          <p:nvPr/>
        </p:nvSpPr>
        <p:spPr>
          <a:xfrm>
            <a:off x="905691" y="5393714"/>
            <a:ext cx="465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Pay careful attention to the </a:t>
            </a:r>
            <a:r>
              <a:rPr lang="en-GB" sz="2000" b="1" dirty="0"/>
              <a:t>sound</a:t>
            </a:r>
            <a:r>
              <a:rPr lang="en-GB" sz="2000" dirty="0"/>
              <a:t> of the word.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F1BAD6-BA2B-44DF-9723-850D29216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8" y="91150"/>
            <a:ext cx="1390008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8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03D76E-3B55-47AB-9A09-D9C4B2763BED}"/>
              </a:ext>
            </a:extLst>
          </p:cNvPr>
          <p:cNvSpPr txBox="1"/>
          <p:nvPr/>
        </p:nvSpPr>
        <p:spPr>
          <a:xfrm>
            <a:off x="2516777" y="566057"/>
            <a:ext cx="546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Making a poem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DDA1E-3DAD-4262-9D86-2098F98B316E}"/>
              </a:ext>
            </a:extLst>
          </p:cNvPr>
          <p:cNvSpPr txBox="1"/>
          <p:nvPr/>
        </p:nvSpPr>
        <p:spPr>
          <a:xfrm>
            <a:off x="661851" y="1254034"/>
            <a:ext cx="10241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Without stopping, write a poem about that character in 1 minute. It doesn’t matter if you make mistakes. You can change it later.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10104-B843-4979-829B-EBF63EF9A207}"/>
              </a:ext>
            </a:extLst>
          </p:cNvPr>
          <p:cNvSpPr txBox="1"/>
          <p:nvPr/>
        </p:nvSpPr>
        <p:spPr>
          <a:xfrm>
            <a:off x="661851" y="2516777"/>
            <a:ext cx="48855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boy named Candle</a:t>
            </a:r>
          </a:p>
          <a:p>
            <a:r>
              <a:rPr lang="en-GB" dirty="0"/>
              <a:t>Caused quite the scandal</a:t>
            </a:r>
          </a:p>
          <a:p>
            <a:r>
              <a:rPr lang="en-GB" dirty="0"/>
              <a:t>Tall as could be </a:t>
            </a:r>
          </a:p>
          <a:p>
            <a:r>
              <a:rPr lang="en-GB" dirty="0"/>
              <a:t>He radiated heat</a:t>
            </a:r>
          </a:p>
          <a:p>
            <a:r>
              <a:rPr lang="en-GB" dirty="0"/>
              <a:t>Eyes bright as fire</a:t>
            </a:r>
          </a:p>
          <a:p>
            <a:r>
              <a:rPr lang="en-GB" dirty="0"/>
              <a:t>Arms thin as wire</a:t>
            </a:r>
          </a:p>
          <a:p>
            <a:r>
              <a:rPr lang="en-GB" dirty="0"/>
              <a:t>But he was rather clumsy</a:t>
            </a:r>
          </a:p>
          <a:p>
            <a:r>
              <a:rPr lang="en-GB" dirty="0"/>
              <a:t>One grim day at the beach</a:t>
            </a:r>
          </a:p>
          <a:p>
            <a:r>
              <a:rPr lang="en-GB" dirty="0"/>
              <a:t>He decided to take a dip</a:t>
            </a:r>
          </a:p>
          <a:p>
            <a:r>
              <a:rPr lang="en-GB" dirty="0"/>
              <a:t>That’s when the big wave hit</a:t>
            </a:r>
          </a:p>
          <a:p>
            <a:r>
              <a:rPr lang="en-GB" dirty="0"/>
              <a:t>He lost his shorts to the sea</a:t>
            </a:r>
          </a:p>
          <a:p>
            <a:r>
              <a:rPr lang="en-GB" dirty="0"/>
              <a:t>Came out bare as a baby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904E3-398C-4376-AAC9-DFF4D243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540" y="2799533"/>
            <a:ext cx="1838325" cy="24955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F83C8D-7469-4EF1-A3A6-33AF67683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96" y="0"/>
            <a:ext cx="1390008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9929-526E-4236-B2E0-B67069025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Literary Techniques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C23FB3-2ACB-4706-AF03-380BD24A3BFA}"/>
              </a:ext>
            </a:extLst>
          </p:cNvPr>
          <p:cNvSpPr txBox="1"/>
          <p:nvPr/>
        </p:nvSpPr>
        <p:spPr>
          <a:xfrm>
            <a:off x="1433648" y="4262141"/>
            <a:ext cx="222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Crackle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B725B-F54B-4E20-900E-988C7F52EAD6}"/>
              </a:ext>
            </a:extLst>
          </p:cNvPr>
          <p:cNvSpPr txBox="1"/>
          <p:nvPr/>
        </p:nvSpPr>
        <p:spPr>
          <a:xfrm>
            <a:off x="4553494" y="4262141"/>
            <a:ext cx="2168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Cute critter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99188-6657-4411-B9C1-81A2A183A69C}"/>
              </a:ext>
            </a:extLst>
          </p:cNvPr>
          <p:cNvSpPr txBox="1"/>
          <p:nvPr/>
        </p:nvSpPr>
        <p:spPr>
          <a:xfrm>
            <a:off x="7544888" y="4262141"/>
            <a:ext cx="448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water banged angrily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741236-23B8-4B82-A32F-A5E77CD7DD0E}"/>
              </a:ext>
            </a:extLst>
          </p:cNvPr>
          <p:cNvSpPr txBox="1"/>
          <p:nvPr/>
        </p:nvSpPr>
        <p:spPr>
          <a:xfrm>
            <a:off x="-1020416" y="1358444"/>
            <a:ext cx="12978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Which is an example of: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FCE1D-5158-4B0C-9F3D-DB9A346A7DA0}"/>
              </a:ext>
            </a:extLst>
          </p:cNvPr>
          <p:cNvSpPr txBox="1"/>
          <p:nvPr/>
        </p:nvSpPr>
        <p:spPr>
          <a:xfrm>
            <a:off x="869768" y="1871637"/>
            <a:ext cx="388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Personification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C6FDDF-36D0-4C64-A1C8-0DAE0A083CDB}"/>
              </a:ext>
            </a:extLst>
          </p:cNvPr>
          <p:cNvSpPr txBox="1"/>
          <p:nvPr/>
        </p:nvSpPr>
        <p:spPr>
          <a:xfrm>
            <a:off x="3857896" y="2072640"/>
            <a:ext cx="4058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	Onomatopoeia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997F4-9BEA-46C9-9F8A-27E39AADEBC9}"/>
              </a:ext>
            </a:extLst>
          </p:cNvPr>
          <p:cNvSpPr txBox="1"/>
          <p:nvPr/>
        </p:nvSpPr>
        <p:spPr>
          <a:xfrm>
            <a:off x="8220891" y="2072640"/>
            <a:ext cx="3132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Alliteration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C3A85E-2125-4A0E-BA1F-2E6C49A1C320}"/>
              </a:ext>
            </a:extLst>
          </p:cNvPr>
          <p:cNvCxnSpPr/>
          <p:nvPr/>
        </p:nvCxnSpPr>
        <p:spPr>
          <a:xfrm>
            <a:off x="2525486" y="2394857"/>
            <a:ext cx="6740434" cy="1976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D1F03B-98DD-49E5-B0B6-6AC32655F100}"/>
              </a:ext>
            </a:extLst>
          </p:cNvPr>
          <p:cNvCxnSpPr/>
          <p:nvPr/>
        </p:nvCxnSpPr>
        <p:spPr>
          <a:xfrm flipH="1">
            <a:off x="1994263" y="2525486"/>
            <a:ext cx="3605348" cy="1736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1C5F8F-9179-404B-98F8-5CE210054FB5}"/>
              </a:ext>
            </a:extLst>
          </p:cNvPr>
          <p:cNvCxnSpPr/>
          <p:nvPr/>
        </p:nvCxnSpPr>
        <p:spPr>
          <a:xfrm flipH="1">
            <a:off x="5529943" y="2595860"/>
            <a:ext cx="2960914" cy="166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27F23A0-F919-4C0E-92E5-333A53184631}"/>
              </a:ext>
            </a:extLst>
          </p:cNvPr>
          <p:cNvSpPr txBox="1"/>
          <p:nvPr/>
        </p:nvSpPr>
        <p:spPr>
          <a:xfrm>
            <a:off x="838200" y="5138057"/>
            <a:ext cx="1128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Personification is when an inanimate object is given attributes or described in a way typically associated with humans.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8C9A68-CB88-4727-977A-CE4164489904}"/>
              </a:ext>
            </a:extLst>
          </p:cNvPr>
          <p:cNvSpPr txBox="1"/>
          <p:nvPr/>
        </p:nvSpPr>
        <p:spPr>
          <a:xfrm>
            <a:off x="869768" y="5675419"/>
            <a:ext cx="1084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Onomatopoeia is when a word’s phonetic sound resembles it’s meaning.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0B0F25-F870-40AC-8FB3-0571EA10787D}"/>
              </a:ext>
            </a:extLst>
          </p:cNvPr>
          <p:cNvSpPr txBox="1"/>
          <p:nvPr/>
        </p:nvSpPr>
        <p:spPr>
          <a:xfrm>
            <a:off x="838200" y="6173671"/>
            <a:ext cx="7351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</a:rPr>
              <a:t>Alliteration is when a series of words begin with the same letter.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8DD29-EA2B-4D76-A81A-4E50BFE4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943" y="45430"/>
            <a:ext cx="1390008" cy="66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710</Words>
  <Application>Microsoft Office PowerPoint</Application>
  <PresentationFormat>Widescreen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Identify the poetry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Literary Techniques</vt:lpstr>
      <vt:lpstr>Rewrite your poem</vt:lpstr>
      <vt:lpstr>Trying a new language!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 the poetry style</dc:title>
  <dc:creator>Robert Nelson</dc:creator>
  <cp:lastModifiedBy>Robert Nelson</cp:lastModifiedBy>
  <cp:revision>1</cp:revision>
  <dcterms:created xsi:type="dcterms:W3CDTF">2020-04-07T08:45:44Z</dcterms:created>
  <dcterms:modified xsi:type="dcterms:W3CDTF">2020-04-07T08:48:31Z</dcterms:modified>
</cp:coreProperties>
</file>