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theme/themeOverride3.xml" ContentType="application/vnd.openxmlformats-officedocument.themeOverride+xml"/>
  <Override PartName="/ppt/notesSlides/notesSlide5.xml" ContentType="application/vnd.openxmlformats-officedocument.presentationml.notesSlide+xml"/>
  <Override PartName="/ppt/theme/themeOverride4.xml" ContentType="application/vnd.openxmlformats-officedocument.themeOverride+xml"/>
  <Override PartName="/ppt/notesSlides/notesSlide6.xml" ContentType="application/vnd.openxmlformats-officedocument.presentationml.notesSlide+xml"/>
  <Override PartName="/ppt/theme/themeOverride5.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heme/themeOverride6.xml" ContentType="application/vnd.openxmlformats-officedocument.themeOverride+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heme/themeOverride7.xml" ContentType="application/vnd.openxmlformats-officedocument.themeOverride+xml"/>
  <Override PartName="/ppt/notesSlides/notesSlide27.xml" ContentType="application/vnd.openxmlformats-officedocument.presentationml.notesSlide+xml"/>
  <Override PartName="/ppt/theme/themeOverride8.xml" ContentType="application/vnd.openxmlformats-officedocument.themeOverr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9.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37.xml" ContentType="application/vnd.openxmlformats-officedocument.presentationml.notesSlide+xml"/>
  <Override PartName="/ppt/theme/themeOverride10.xml" ContentType="application/vnd.openxmlformats-officedocument.themeOverr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41"/>
  </p:notesMasterIdLst>
  <p:handoutMasterIdLst>
    <p:handoutMasterId r:id="rId42"/>
  </p:handoutMasterIdLst>
  <p:sldIdLst>
    <p:sldId id="322" r:id="rId3"/>
    <p:sldId id="296" r:id="rId4"/>
    <p:sldId id="300" r:id="rId5"/>
    <p:sldId id="301" r:id="rId6"/>
    <p:sldId id="302" r:id="rId7"/>
    <p:sldId id="303" r:id="rId8"/>
    <p:sldId id="304" r:id="rId9"/>
    <p:sldId id="261" r:id="rId10"/>
    <p:sldId id="285" r:id="rId11"/>
    <p:sldId id="257" r:id="rId12"/>
    <p:sldId id="268" r:id="rId13"/>
    <p:sldId id="276" r:id="rId14"/>
    <p:sldId id="280" r:id="rId15"/>
    <p:sldId id="282" r:id="rId16"/>
    <p:sldId id="293" r:id="rId17"/>
    <p:sldId id="294" r:id="rId18"/>
    <p:sldId id="283" r:id="rId19"/>
    <p:sldId id="286" r:id="rId20"/>
    <p:sldId id="279" r:id="rId21"/>
    <p:sldId id="288" r:id="rId22"/>
    <p:sldId id="290" r:id="rId23"/>
    <p:sldId id="295" r:id="rId24"/>
    <p:sldId id="305" r:id="rId25"/>
    <p:sldId id="306" r:id="rId26"/>
    <p:sldId id="307" r:id="rId27"/>
    <p:sldId id="325" r:id="rId28"/>
    <p:sldId id="309" r:id="rId29"/>
    <p:sldId id="326" r:id="rId30"/>
    <p:sldId id="310" r:id="rId31"/>
    <p:sldId id="311" r:id="rId32"/>
    <p:sldId id="312" r:id="rId33"/>
    <p:sldId id="327" r:id="rId34"/>
    <p:sldId id="313" r:id="rId35"/>
    <p:sldId id="315" r:id="rId36"/>
    <p:sldId id="317" r:id="rId37"/>
    <p:sldId id="318" r:id="rId38"/>
    <p:sldId id="319" r:id="rId39"/>
    <p:sldId id="320" r:id="rId40"/>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83" userDrawn="1">
          <p15:clr>
            <a:srgbClr val="A4A3A4"/>
          </p15:clr>
        </p15:guide>
        <p15:guide id="2" pos="2880">
          <p15:clr>
            <a:srgbClr val="A4A3A4"/>
          </p15:clr>
        </p15:guide>
      </p15:sldGuideLst>
    </p:ext>
    <p:ext uri="{2D200454-40CA-4A62-9FC3-DE9A4176ACB9}">
      <p15:notesGuideLst xmlns=""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447"/>
    <a:srgbClr val="FF4800"/>
    <a:srgbClr val="FF7540"/>
    <a:srgbClr val="FF955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87912" autoAdjust="0"/>
  </p:normalViewPr>
  <p:slideViewPr>
    <p:cSldViewPr snapToGrid="0" snapToObjects="1">
      <p:cViewPr varScale="1">
        <p:scale>
          <a:sx n="85" d="100"/>
          <a:sy n="85" d="100"/>
        </p:scale>
        <p:origin x="-96" y="-234"/>
      </p:cViewPr>
      <p:guideLst>
        <p:guide orient="horz" pos="2183"/>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p:scale>
          <a:sx n="100" d="100"/>
          <a:sy n="100" d="100"/>
        </p:scale>
        <p:origin x="-1908" y="132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oleObject" Target="file:///E:\Users\mtlsspb4\Documents\06%20-%20Project_CarcanetPress\Visualisations\analysis\xls\2012010_004_exampletimeline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E:\Users\mtlsspb4\Documents\06%20-%20Project_CarcanetPress\Visualisations\analysis\xls\2012010_004_exampletimeline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E:\Users\mtlsspb4\Documents\06%20-%20Project_CarcanetPress\Visualisations\analysis\xls\2012010_004_exampletimeline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E:\Users\mtlsspb4\Documents\06%20-%20Project_CarcanetPress\Visualisations\analysis\xls\2012010_004_exampletimelin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ln>
              <a:solidFill>
                <a:schemeClr val="tx1"/>
              </a:solidFill>
            </a:ln>
          </c:spPr>
          <c:invertIfNegative val="0"/>
          <c:cat>
            <c:numRef>
              <c:f>Sheet3!$M$2:$M$25</c:f>
              <c:numCache>
                <c:formatCode>mmm\-yy</c:formatCode>
                <c:ptCount val="24"/>
                <c:pt idx="0">
                  <c:v>38626</c:v>
                </c:pt>
                <c:pt idx="1">
                  <c:v>38657</c:v>
                </c:pt>
                <c:pt idx="2">
                  <c:v>38687</c:v>
                </c:pt>
                <c:pt idx="3">
                  <c:v>38749</c:v>
                </c:pt>
                <c:pt idx="4">
                  <c:v>38777</c:v>
                </c:pt>
                <c:pt idx="5">
                  <c:v>38808</c:v>
                </c:pt>
                <c:pt idx="6">
                  <c:v>38838</c:v>
                </c:pt>
                <c:pt idx="7">
                  <c:v>38869</c:v>
                </c:pt>
                <c:pt idx="8">
                  <c:v>38899</c:v>
                </c:pt>
                <c:pt idx="9">
                  <c:v>38930</c:v>
                </c:pt>
                <c:pt idx="10">
                  <c:v>38991</c:v>
                </c:pt>
                <c:pt idx="11">
                  <c:v>39022</c:v>
                </c:pt>
                <c:pt idx="12">
                  <c:v>39052</c:v>
                </c:pt>
                <c:pt idx="13">
                  <c:v>39083</c:v>
                </c:pt>
                <c:pt idx="14">
                  <c:v>39114</c:v>
                </c:pt>
                <c:pt idx="15">
                  <c:v>39173</c:v>
                </c:pt>
                <c:pt idx="16">
                  <c:v>39203</c:v>
                </c:pt>
                <c:pt idx="17">
                  <c:v>39295</c:v>
                </c:pt>
                <c:pt idx="18">
                  <c:v>39417</c:v>
                </c:pt>
                <c:pt idx="19">
                  <c:v>39448</c:v>
                </c:pt>
                <c:pt idx="20">
                  <c:v>39479</c:v>
                </c:pt>
                <c:pt idx="21">
                  <c:v>39539</c:v>
                </c:pt>
                <c:pt idx="22">
                  <c:v>39569</c:v>
                </c:pt>
                <c:pt idx="23">
                  <c:v>39630</c:v>
                </c:pt>
              </c:numCache>
            </c:numRef>
          </c:cat>
          <c:val>
            <c:numRef>
              <c:f>Sheet3!$N$2:$N$25</c:f>
              <c:numCache>
                <c:formatCode>General</c:formatCode>
                <c:ptCount val="24"/>
                <c:pt idx="0">
                  <c:v>1</c:v>
                </c:pt>
                <c:pt idx="1">
                  <c:v>1</c:v>
                </c:pt>
                <c:pt idx="2">
                  <c:v>1</c:v>
                </c:pt>
                <c:pt idx="3">
                  <c:v>2</c:v>
                </c:pt>
                <c:pt idx="4">
                  <c:v>2</c:v>
                </c:pt>
                <c:pt idx="5">
                  <c:v>15</c:v>
                </c:pt>
                <c:pt idx="6">
                  <c:v>7</c:v>
                </c:pt>
                <c:pt idx="7">
                  <c:v>11</c:v>
                </c:pt>
                <c:pt idx="8">
                  <c:v>1</c:v>
                </c:pt>
                <c:pt idx="9">
                  <c:v>12</c:v>
                </c:pt>
                <c:pt idx="10">
                  <c:v>8</c:v>
                </c:pt>
                <c:pt idx="11">
                  <c:v>5</c:v>
                </c:pt>
                <c:pt idx="12">
                  <c:v>3</c:v>
                </c:pt>
                <c:pt idx="13">
                  <c:v>3</c:v>
                </c:pt>
                <c:pt idx="14">
                  <c:v>1</c:v>
                </c:pt>
                <c:pt idx="15">
                  <c:v>1</c:v>
                </c:pt>
                <c:pt idx="16">
                  <c:v>2</c:v>
                </c:pt>
                <c:pt idx="17">
                  <c:v>1</c:v>
                </c:pt>
                <c:pt idx="19">
                  <c:v>2</c:v>
                </c:pt>
                <c:pt idx="20">
                  <c:v>1</c:v>
                </c:pt>
                <c:pt idx="21">
                  <c:v>2</c:v>
                </c:pt>
                <c:pt idx="22">
                  <c:v>2</c:v>
                </c:pt>
                <c:pt idx="23">
                  <c:v>1</c:v>
                </c:pt>
              </c:numCache>
            </c:numRef>
          </c:val>
        </c:ser>
        <c:ser>
          <c:idx val="1"/>
          <c:order val="1"/>
          <c:spPr>
            <a:solidFill>
              <a:srgbClr val="C00000"/>
            </a:solidFill>
            <a:ln>
              <a:solidFill>
                <a:schemeClr val="tx1"/>
              </a:solidFill>
            </a:ln>
          </c:spPr>
          <c:invertIfNegative val="0"/>
          <c:cat>
            <c:numRef>
              <c:f>Sheet3!$M$2:$M$25</c:f>
              <c:numCache>
                <c:formatCode>mmm\-yy</c:formatCode>
                <c:ptCount val="24"/>
                <c:pt idx="0">
                  <c:v>38626</c:v>
                </c:pt>
                <c:pt idx="1">
                  <c:v>38657</c:v>
                </c:pt>
                <c:pt idx="2">
                  <c:v>38687</c:v>
                </c:pt>
                <c:pt idx="3">
                  <c:v>38749</c:v>
                </c:pt>
                <c:pt idx="4">
                  <c:v>38777</c:v>
                </c:pt>
                <c:pt idx="5">
                  <c:v>38808</c:v>
                </c:pt>
                <c:pt idx="6">
                  <c:v>38838</c:v>
                </c:pt>
                <c:pt idx="7">
                  <c:v>38869</c:v>
                </c:pt>
                <c:pt idx="8">
                  <c:v>38899</c:v>
                </c:pt>
                <c:pt idx="9">
                  <c:v>38930</c:v>
                </c:pt>
                <c:pt idx="10">
                  <c:v>38991</c:v>
                </c:pt>
                <c:pt idx="11">
                  <c:v>39022</c:v>
                </c:pt>
                <c:pt idx="12">
                  <c:v>39052</c:v>
                </c:pt>
                <c:pt idx="13">
                  <c:v>39083</c:v>
                </c:pt>
                <c:pt idx="14">
                  <c:v>39114</c:v>
                </c:pt>
                <c:pt idx="15">
                  <c:v>39173</c:v>
                </c:pt>
                <c:pt idx="16">
                  <c:v>39203</c:v>
                </c:pt>
                <c:pt idx="17">
                  <c:v>39295</c:v>
                </c:pt>
                <c:pt idx="18">
                  <c:v>39417</c:v>
                </c:pt>
                <c:pt idx="19">
                  <c:v>39448</c:v>
                </c:pt>
                <c:pt idx="20">
                  <c:v>39479</c:v>
                </c:pt>
                <c:pt idx="21">
                  <c:v>39539</c:v>
                </c:pt>
                <c:pt idx="22">
                  <c:v>39569</c:v>
                </c:pt>
                <c:pt idx="23">
                  <c:v>39630</c:v>
                </c:pt>
              </c:numCache>
            </c:numRef>
          </c:cat>
          <c:val>
            <c:numRef>
              <c:f>Sheet3!$O$2:$O$25</c:f>
              <c:numCache>
                <c:formatCode>General</c:formatCode>
                <c:ptCount val="24"/>
                <c:pt idx="0">
                  <c:v>-1</c:v>
                </c:pt>
                <c:pt idx="1">
                  <c:v>-1</c:v>
                </c:pt>
                <c:pt idx="2">
                  <c:v>-1</c:v>
                </c:pt>
                <c:pt idx="3">
                  <c:v>-2</c:v>
                </c:pt>
                <c:pt idx="4">
                  <c:v>-1</c:v>
                </c:pt>
                <c:pt idx="5">
                  <c:v>-12</c:v>
                </c:pt>
                <c:pt idx="6">
                  <c:v>-6</c:v>
                </c:pt>
                <c:pt idx="7">
                  <c:v>-4</c:v>
                </c:pt>
                <c:pt idx="8">
                  <c:v>-2</c:v>
                </c:pt>
                <c:pt idx="9">
                  <c:v>-5</c:v>
                </c:pt>
                <c:pt idx="10">
                  <c:v>-6</c:v>
                </c:pt>
                <c:pt idx="11">
                  <c:v>-3</c:v>
                </c:pt>
                <c:pt idx="12">
                  <c:v>-1</c:v>
                </c:pt>
                <c:pt idx="13">
                  <c:v>-2</c:v>
                </c:pt>
                <c:pt idx="15">
                  <c:v>-1</c:v>
                </c:pt>
                <c:pt idx="16">
                  <c:v>-2</c:v>
                </c:pt>
                <c:pt idx="17">
                  <c:v>-1</c:v>
                </c:pt>
                <c:pt idx="18">
                  <c:v>-1</c:v>
                </c:pt>
                <c:pt idx="19">
                  <c:v>-2</c:v>
                </c:pt>
                <c:pt idx="21">
                  <c:v>-1</c:v>
                </c:pt>
                <c:pt idx="22">
                  <c:v>-2</c:v>
                </c:pt>
              </c:numCache>
            </c:numRef>
          </c:val>
        </c:ser>
        <c:dLbls>
          <c:showLegendKey val="0"/>
          <c:showVal val="0"/>
          <c:showCatName val="0"/>
          <c:showSerName val="0"/>
          <c:showPercent val="0"/>
          <c:showBubbleSize val="0"/>
        </c:dLbls>
        <c:gapWidth val="0"/>
        <c:overlap val="100"/>
        <c:axId val="126356096"/>
        <c:axId val="129937792"/>
      </c:barChart>
      <c:dateAx>
        <c:axId val="126356096"/>
        <c:scaling>
          <c:orientation val="minMax"/>
          <c:max val="39814"/>
          <c:min val="37987"/>
        </c:scaling>
        <c:delete val="0"/>
        <c:axPos val="b"/>
        <c:numFmt formatCode="mmm\-yy" sourceLinked="1"/>
        <c:majorTickMark val="cross"/>
        <c:minorTickMark val="none"/>
        <c:tickLblPos val="low"/>
        <c:spPr>
          <a:ln w="19050">
            <a:solidFill>
              <a:schemeClr val="tx1"/>
            </a:solidFill>
          </a:ln>
        </c:spPr>
        <c:txPr>
          <a:bodyPr/>
          <a:lstStyle/>
          <a:p>
            <a:pPr algn="ctr">
              <a:defRPr lang="en-GB"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29937792"/>
        <c:crosses val="autoZero"/>
        <c:auto val="1"/>
        <c:lblOffset val="100"/>
        <c:baseTimeUnit val="months"/>
        <c:majorUnit val="6"/>
        <c:majorTimeUnit val="months"/>
      </c:dateAx>
      <c:valAx>
        <c:axId val="129937792"/>
        <c:scaling>
          <c:orientation val="minMax"/>
          <c:max val="15"/>
          <c:min val="-15"/>
        </c:scaling>
        <c:delete val="0"/>
        <c:axPos val="l"/>
        <c:majorGridlines>
          <c:spPr>
            <a:ln>
              <a:prstDash val="sysDash"/>
            </a:ln>
          </c:spPr>
        </c:majorGridlines>
        <c:numFmt formatCode="General" sourceLinked="1"/>
        <c:majorTickMark val="out"/>
        <c:minorTickMark val="none"/>
        <c:tickLblPos val="nextTo"/>
        <c:spPr>
          <a:ln w="19050">
            <a:solidFill>
              <a:schemeClr val="tx1"/>
            </a:solidFill>
          </a:ln>
        </c:spPr>
        <c:txPr>
          <a:bodyPr/>
          <a:lstStyle/>
          <a:p>
            <a:pPr algn="ctr">
              <a:defRPr lang="en-GB"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26356096"/>
        <c:crosses val="autoZero"/>
        <c:crossBetween val="between"/>
      </c:valAx>
    </c:plotArea>
    <c:plotVisOnly val="1"/>
    <c:dispBlanksAs val="zero"/>
    <c:showDLblsOverMax val="0"/>
  </c:chart>
  <c:spPr>
    <a:solidFill>
      <a:schemeClr val="bg1"/>
    </a:solidFill>
    <a:ln w="101600">
      <a:solidFill>
        <a:schemeClr val="tx1"/>
      </a:solidFill>
      <a:miter lim="800000"/>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ln>
              <a:solidFill>
                <a:schemeClr val="tx1"/>
              </a:solidFill>
            </a:ln>
          </c:spPr>
          <c:invertIfNegative val="0"/>
          <c:cat>
            <c:numRef>
              <c:f>Sheet3!$E$2:$E$46</c:f>
              <c:numCache>
                <c:formatCode>mmm\-yy</c:formatCode>
                <c:ptCount val="45"/>
                <c:pt idx="0">
                  <c:v>37987</c:v>
                </c:pt>
                <c:pt idx="1">
                  <c:v>38018</c:v>
                </c:pt>
                <c:pt idx="2">
                  <c:v>38078</c:v>
                </c:pt>
                <c:pt idx="3">
                  <c:v>38108</c:v>
                </c:pt>
                <c:pt idx="4">
                  <c:v>38139</c:v>
                </c:pt>
                <c:pt idx="5">
                  <c:v>38169</c:v>
                </c:pt>
                <c:pt idx="6">
                  <c:v>38200</c:v>
                </c:pt>
                <c:pt idx="7">
                  <c:v>38261</c:v>
                </c:pt>
                <c:pt idx="8">
                  <c:v>38292</c:v>
                </c:pt>
                <c:pt idx="9">
                  <c:v>38322</c:v>
                </c:pt>
                <c:pt idx="10">
                  <c:v>38353</c:v>
                </c:pt>
                <c:pt idx="11">
                  <c:v>38384</c:v>
                </c:pt>
                <c:pt idx="12">
                  <c:v>38412</c:v>
                </c:pt>
                <c:pt idx="13">
                  <c:v>38443</c:v>
                </c:pt>
                <c:pt idx="14">
                  <c:v>38473</c:v>
                </c:pt>
                <c:pt idx="15">
                  <c:v>38504</c:v>
                </c:pt>
                <c:pt idx="16">
                  <c:v>38534</c:v>
                </c:pt>
                <c:pt idx="17">
                  <c:v>38565</c:v>
                </c:pt>
                <c:pt idx="18">
                  <c:v>38596</c:v>
                </c:pt>
                <c:pt idx="19">
                  <c:v>38626</c:v>
                </c:pt>
                <c:pt idx="20">
                  <c:v>38657</c:v>
                </c:pt>
                <c:pt idx="21">
                  <c:v>38687</c:v>
                </c:pt>
                <c:pt idx="22">
                  <c:v>38718</c:v>
                </c:pt>
                <c:pt idx="23">
                  <c:v>38749</c:v>
                </c:pt>
                <c:pt idx="24">
                  <c:v>38777</c:v>
                </c:pt>
                <c:pt idx="25">
                  <c:v>38808</c:v>
                </c:pt>
                <c:pt idx="26">
                  <c:v>38838</c:v>
                </c:pt>
                <c:pt idx="27">
                  <c:v>38869</c:v>
                </c:pt>
                <c:pt idx="28">
                  <c:v>38991</c:v>
                </c:pt>
                <c:pt idx="29">
                  <c:v>39022</c:v>
                </c:pt>
                <c:pt idx="30">
                  <c:v>39083</c:v>
                </c:pt>
                <c:pt idx="31">
                  <c:v>39142</c:v>
                </c:pt>
                <c:pt idx="32">
                  <c:v>39203</c:v>
                </c:pt>
                <c:pt idx="33">
                  <c:v>39234</c:v>
                </c:pt>
                <c:pt idx="34">
                  <c:v>39264</c:v>
                </c:pt>
                <c:pt idx="35">
                  <c:v>39295</c:v>
                </c:pt>
                <c:pt idx="36">
                  <c:v>39326</c:v>
                </c:pt>
                <c:pt idx="37">
                  <c:v>39356</c:v>
                </c:pt>
                <c:pt idx="38">
                  <c:v>39387</c:v>
                </c:pt>
                <c:pt idx="39">
                  <c:v>39448</c:v>
                </c:pt>
                <c:pt idx="40">
                  <c:v>39508</c:v>
                </c:pt>
                <c:pt idx="41">
                  <c:v>39539</c:v>
                </c:pt>
                <c:pt idx="42">
                  <c:v>39569</c:v>
                </c:pt>
                <c:pt idx="43">
                  <c:v>39600</c:v>
                </c:pt>
                <c:pt idx="44">
                  <c:v>39630</c:v>
                </c:pt>
              </c:numCache>
            </c:numRef>
          </c:cat>
          <c:val>
            <c:numRef>
              <c:f>Sheet3!$F$2:$F$46</c:f>
              <c:numCache>
                <c:formatCode>General</c:formatCode>
                <c:ptCount val="45"/>
                <c:pt idx="0">
                  <c:v>0</c:v>
                </c:pt>
                <c:pt idx="1">
                  <c:v>0</c:v>
                </c:pt>
                <c:pt idx="2">
                  <c:v>0</c:v>
                </c:pt>
                <c:pt idx="3">
                  <c:v>0</c:v>
                </c:pt>
                <c:pt idx="4">
                  <c:v>0</c:v>
                </c:pt>
                <c:pt idx="5">
                  <c:v>0</c:v>
                </c:pt>
                <c:pt idx="6">
                  <c:v>0</c:v>
                </c:pt>
                <c:pt idx="7">
                  <c:v>0</c:v>
                </c:pt>
                <c:pt idx="8">
                  <c:v>0</c:v>
                </c:pt>
                <c:pt idx="9">
                  <c:v>0</c:v>
                </c:pt>
                <c:pt idx="10">
                  <c:v>3</c:v>
                </c:pt>
                <c:pt idx="11">
                  <c:v>1</c:v>
                </c:pt>
                <c:pt idx="12">
                  <c:v>1</c:v>
                </c:pt>
                <c:pt idx="13">
                  <c:v>0</c:v>
                </c:pt>
                <c:pt idx="14">
                  <c:v>3</c:v>
                </c:pt>
                <c:pt idx="15">
                  <c:v>3</c:v>
                </c:pt>
                <c:pt idx="16">
                  <c:v>1</c:v>
                </c:pt>
                <c:pt idx="17">
                  <c:v>7</c:v>
                </c:pt>
                <c:pt idx="18">
                  <c:v>4</c:v>
                </c:pt>
                <c:pt idx="19">
                  <c:v>2</c:v>
                </c:pt>
                <c:pt idx="20">
                  <c:v>4</c:v>
                </c:pt>
                <c:pt idx="21">
                  <c:v>4</c:v>
                </c:pt>
                <c:pt idx="22">
                  <c:v>4</c:v>
                </c:pt>
                <c:pt idx="23">
                  <c:v>2</c:v>
                </c:pt>
                <c:pt idx="24">
                  <c:v>2</c:v>
                </c:pt>
                <c:pt idx="25">
                  <c:v>1</c:v>
                </c:pt>
                <c:pt idx="26">
                  <c:v>3</c:v>
                </c:pt>
                <c:pt idx="27">
                  <c:v>1</c:v>
                </c:pt>
                <c:pt idx="28">
                  <c:v>5</c:v>
                </c:pt>
                <c:pt idx="29">
                  <c:v>1</c:v>
                </c:pt>
                <c:pt idx="30">
                  <c:v>1</c:v>
                </c:pt>
                <c:pt idx="31">
                  <c:v>1</c:v>
                </c:pt>
                <c:pt idx="32">
                  <c:v>3</c:v>
                </c:pt>
                <c:pt idx="33">
                  <c:v>10</c:v>
                </c:pt>
                <c:pt idx="34">
                  <c:v>8</c:v>
                </c:pt>
                <c:pt idx="35">
                  <c:v>2</c:v>
                </c:pt>
                <c:pt idx="36">
                  <c:v>11</c:v>
                </c:pt>
                <c:pt idx="37">
                  <c:v>0</c:v>
                </c:pt>
                <c:pt idx="38">
                  <c:v>1</c:v>
                </c:pt>
                <c:pt idx="39">
                  <c:v>9</c:v>
                </c:pt>
                <c:pt idx="40">
                  <c:v>2</c:v>
                </c:pt>
                <c:pt idx="41">
                  <c:v>1</c:v>
                </c:pt>
                <c:pt idx="42">
                  <c:v>2</c:v>
                </c:pt>
                <c:pt idx="43">
                  <c:v>5</c:v>
                </c:pt>
                <c:pt idx="44">
                  <c:v>2</c:v>
                </c:pt>
              </c:numCache>
            </c:numRef>
          </c:val>
        </c:ser>
        <c:ser>
          <c:idx val="1"/>
          <c:order val="1"/>
          <c:spPr>
            <a:solidFill>
              <a:srgbClr val="C00000"/>
            </a:solidFill>
            <a:ln>
              <a:solidFill>
                <a:schemeClr val="tx1"/>
              </a:solidFill>
            </a:ln>
          </c:spPr>
          <c:invertIfNegative val="0"/>
          <c:cat>
            <c:numRef>
              <c:f>Sheet3!$E$2:$E$46</c:f>
              <c:numCache>
                <c:formatCode>mmm\-yy</c:formatCode>
                <c:ptCount val="45"/>
                <c:pt idx="0">
                  <c:v>37987</c:v>
                </c:pt>
                <c:pt idx="1">
                  <c:v>38018</c:v>
                </c:pt>
                <c:pt idx="2">
                  <c:v>38078</c:v>
                </c:pt>
                <c:pt idx="3">
                  <c:v>38108</c:v>
                </c:pt>
                <c:pt idx="4">
                  <c:v>38139</c:v>
                </c:pt>
                <c:pt idx="5">
                  <c:v>38169</c:v>
                </c:pt>
                <c:pt idx="6">
                  <c:v>38200</c:v>
                </c:pt>
                <c:pt idx="7">
                  <c:v>38261</c:v>
                </c:pt>
                <c:pt idx="8">
                  <c:v>38292</c:v>
                </c:pt>
                <c:pt idx="9">
                  <c:v>38322</c:v>
                </c:pt>
                <c:pt idx="10">
                  <c:v>38353</c:v>
                </c:pt>
                <c:pt idx="11">
                  <c:v>38384</c:v>
                </c:pt>
                <c:pt idx="12">
                  <c:v>38412</c:v>
                </c:pt>
                <c:pt idx="13">
                  <c:v>38443</c:v>
                </c:pt>
                <c:pt idx="14">
                  <c:v>38473</c:v>
                </c:pt>
                <c:pt idx="15">
                  <c:v>38504</c:v>
                </c:pt>
                <c:pt idx="16">
                  <c:v>38534</c:v>
                </c:pt>
                <c:pt idx="17">
                  <c:v>38565</c:v>
                </c:pt>
                <c:pt idx="18">
                  <c:v>38596</c:v>
                </c:pt>
                <c:pt idx="19">
                  <c:v>38626</c:v>
                </c:pt>
                <c:pt idx="20">
                  <c:v>38657</c:v>
                </c:pt>
                <c:pt idx="21">
                  <c:v>38687</c:v>
                </c:pt>
                <c:pt idx="22">
                  <c:v>38718</c:v>
                </c:pt>
                <c:pt idx="23">
                  <c:v>38749</c:v>
                </c:pt>
                <c:pt idx="24">
                  <c:v>38777</c:v>
                </c:pt>
                <c:pt idx="25">
                  <c:v>38808</c:v>
                </c:pt>
                <c:pt idx="26">
                  <c:v>38838</c:v>
                </c:pt>
                <c:pt idx="27">
                  <c:v>38869</c:v>
                </c:pt>
                <c:pt idx="28">
                  <c:v>38991</c:v>
                </c:pt>
                <c:pt idx="29">
                  <c:v>39022</c:v>
                </c:pt>
                <c:pt idx="30">
                  <c:v>39083</c:v>
                </c:pt>
                <c:pt idx="31">
                  <c:v>39142</c:v>
                </c:pt>
                <c:pt idx="32">
                  <c:v>39203</c:v>
                </c:pt>
                <c:pt idx="33">
                  <c:v>39234</c:v>
                </c:pt>
                <c:pt idx="34">
                  <c:v>39264</c:v>
                </c:pt>
                <c:pt idx="35">
                  <c:v>39295</c:v>
                </c:pt>
                <c:pt idx="36">
                  <c:v>39326</c:v>
                </c:pt>
                <c:pt idx="37">
                  <c:v>39356</c:v>
                </c:pt>
                <c:pt idx="38">
                  <c:v>39387</c:v>
                </c:pt>
                <c:pt idx="39">
                  <c:v>39448</c:v>
                </c:pt>
                <c:pt idx="40">
                  <c:v>39508</c:v>
                </c:pt>
                <c:pt idx="41">
                  <c:v>39539</c:v>
                </c:pt>
                <c:pt idx="42">
                  <c:v>39569</c:v>
                </c:pt>
                <c:pt idx="43">
                  <c:v>39600</c:v>
                </c:pt>
                <c:pt idx="44">
                  <c:v>39630</c:v>
                </c:pt>
              </c:numCache>
            </c:numRef>
          </c:cat>
          <c:val>
            <c:numRef>
              <c:f>Sheet3!$G$2:$G$46</c:f>
              <c:numCache>
                <c:formatCode>General</c:formatCode>
                <c:ptCount val="45"/>
                <c:pt idx="0">
                  <c:v>-1</c:v>
                </c:pt>
                <c:pt idx="1">
                  <c:v>-7</c:v>
                </c:pt>
                <c:pt idx="2">
                  <c:v>-4</c:v>
                </c:pt>
                <c:pt idx="3">
                  <c:v>-4</c:v>
                </c:pt>
                <c:pt idx="4">
                  <c:v>-14</c:v>
                </c:pt>
                <c:pt idx="5">
                  <c:v>-1</c:v>
                </c:pt>
                <c:pt idx="6">
                  <c:v>-3</c:v>
                </c:pt>
                <c:pt idx="7">
                  <c:v>-1</c:v>
                </c:pt>
                <c:pt idx="8">
                  <c:v>-6</c:v>
                </c:pt>
                <c:pt idx="9">
                  <c:v>-5</c:v>
                </c:pt>
                <c:pt idx="10">
                  <c:v>-9</c:v>
                </c:pt>
                <c:pt idx="11">
                  <c:v>-2</c:v>
                </c:pt>
                <c:pt idx="12">
                  <c:v>-3</c:v>
                </c:pt>
                <c:pt idx="13">
                  <c:v>-2</c:v>
                </c:pt>
                <c:pt idx="14">
                  <c:v>-3</c:v>
                </c:pt>
                <c:pt idx="15">
                  <c:v>-2</c:v>
                </c:pt>
                <c:pt idx="16">
                  <c:v>-3</c:v>
                </c:pt>
                <c:pt idx="17">
                  <c:v>-6</c:v>
                </c:pt>
                <c:pt idx="18">
                  <c:v>-4</c:v>
                </c:pt>
                <c:pt idx="19">
                  <c:v>-2</c:v>
                </c:pt>
                <c:pt idx="20">
                  <c:v>-2</c:v>
                </c:pt>
                <c:pt idx="21">
                  <c:v>-2</c:v>
                </c:pt>
                <c:pt idx="22">
                  <c:v>-3</c:v>
                </c:pt>
                <c:pt idx="23">
                  <c:v>-3</c:v>
                </c:pt>
                <c:pt idx="24">
                  <c:v>-3</c:v>
                </c:pt>
                <c:pt idx="25">
                  <c:v>-2</c:v>
                </c:pt>
                <c:pt idx="26">
                  <c:v>-5</c:v>
                </c:pt>
                <c:pt idx="27">
                  <c:v>-2</c:v>
                </c:pt>
                <c:pt idx="28">
                  <c:v>-6</c:v>
                </c:pt>
                <c:pt idx="29">
                  <c:v>0</c:v>
                </c:pt>
                <c:pt idx="30">
                  <c:v>-2</c:v>
                </c:pt>
                <c:pt idx="31">
                  <c:v>-2</c:v>
                </c:pt>
                <c:pt idx="32">
                  <c:v>-1</c:v>
                </c:pt>
                <c:pt idx="33">
                  <c:v>-9</c:v>
                </c:pt>
                <c:pt idx="34">
                  <c:v>-19</c:v>
                </c:pt>
                <c:pt idx="35">
                  <c:v>-4</c:v>
                </c:pt>
                <c:pt idx="36">
                  <c:v>-13</c:v>
                </c:pt>
                <c:pt idx="37">
                  <c:v>-1</c:v>
                </c:pt>
                <c:pt idx="38">
                  <c:v>0</c:v>
                </c:pt>
                <c:pt idx="39">
                  <c:v>-9</c:v>
                </c:pt>
                <c:pt idx="40">
                  <c:v>-2</c:v>
                </c:pt>
                <c:pt idx="41">
                  <c:v>-1</c:v>
                </c:pt>
                <c:pt idx="42">
                  <c:v>-3</c:v>
                </c:pt>
                <c:pt idx="43">
                  <c:v>0</c:v>
                </c:pt>
                <c:pt idx="44">
                  <c:v>0</c:v>
                </c:pt>
              </c:numCache>
            </c:numRef>
          </c:val>
        </c:ser>
        <c:dLbls>
          <c:showLegendKey val="0"/>
          <c:showVal val="0"/>
          <c:showCatName val="0"/>
          <c:showSerName val="0"/>
          <c:showPercent val="0"/>
          <c:showBubbleSize val="0"/>
        </c:dLbls>
        <c:gapWidth val="0"/>
        <c:overlap val="100"/>
        <c:axId val="130351488"/>
        <c:axId val="130353024"/>
      </c:barChart>
      <c:dateAx>
        <c:axId val="130351488"/>
        <c:scaling>
          <c:orientation val="minMax"/>
          <c:max val="39814"/>
          <c:min val="37987"/>
        </c:scaling>
        <c:delete val="0"/>
        <c:axPos val="b"/>
        <c:numFmt formatCode="mmm\-yy" sourceLinked="1"/>
        <c:majorTickMark val="cross"/>
        <c:minorTickMark val="none"/>
        <c:tickLblPos val="low"/>
        <c:spPr>
          <a:ln w="19050">
            <a:solidFill>
              <a:schemeClr val="tx1"/>
            </a:solidFill>
          </a:ln>
        </c:spPr>
        <c:txPr>
          <a:bodyPr/>
          <a:lstStyle/>
          <a:p>
            <a:pPr algn="ctr">
              <a:defRPr lang="en-GB"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30353024"/>
        <c:crosses val="autoZero"/>
        <c:auto val="1"/>
        <c:lblOffset val="100"/>
        <c:baseTimeUnit val="months"/>
        <c:majorUnit val="6"/>
        <c:majorTimeUnit val="months"/>
      </c:dateAx>
      <c:valAx>
        <c:axId val="130353024"/>
        <c:scaling>
          <c:orientation val="minMax"/>
          <c:min val="-15"/>
        </c:scaling>
        <c:delete val="0"/>
        <c:axPos val="l"/>
        <c:majorGridlines>
          <c:spPr>
            <a:ln>
              <a:prstDash val="sysDash"/>
            </a:ln>
          </c:spPr>
        </c:majorGridlines>
        <c:numFmt formatCode="General" sourceLinked="1"/>
        <c:majorTickMark val="out"/>
        <c:minorTickMark val="none"/>
        <c:tickLblPos val="nextTo"/>
        <c:spPr>
          <a:ln w="19050">
            <a:solidFill>
              <a:schemeClr val="tx1"/>
            </a:solidFill>
          </a:ln>
        </c:spPr>
        <c:txPr>
          <a:bodyPr/>
          <a:lstStyle/>
          <a:p>
            <a:pPr algn="ctr">
              <a:defRPr lang="en-GB"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30351488"/>
        <c:crosses val="autoZero"/>
        <c:crossBetween val="between"/>
      </c:valAx>
    </c:plotArea>
    <c:plotVisOnly val="1"/>
    <c:dispBlanksAs val="zero"/>
    <c:showDLblsOverMax val="0"/>
  </c:chart>
  <c:spPr>
    <a:solidFill>
      <a:schemeClr val="bg1"/>
    </a:solidFill>
    <a:ln w="101600">
      <a:solidFill>
        <a:schemeClr val="tx1"/>
      </a:solidFill>
      <a:miter lim="800000"/>
    </a:ln>
  </c:sp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Sheet3!$B$1</c:f>
              <c:strCache>
                <c:ptCount val="1"/>
                <c:pt idx="0">
                  <c:v>weight</c:v>
                </c:pt>
              </c:strCache>
            </c:strRef>
          </c:tx>
          <c:spPr>
            <a:ln>
              <a:solidFill>
                <a:schemeClr val="tx1"/>
              </a:solidFill>
            </a:ln>
          </c:spPr>
          <c:invertIfNegative val="0"/>
          <c:cat>
            <c:numRef>
              <c:f>Sheet3!$A$2:$A$41</c:f>
              <c:numCache>
                <c:formatCode>mmm\-yy</c:formatCode>
                <c:ptCount val="40"/>
                <c:pt idx="0">
                  <c:v>38353</c:v>
                </c:pt>
                <c:pt idx="1">
                  <c:v>38384</c:v>
                </c:pt>
                <c:pt idx="2">
                  <c:v>38412</c:v>
                </c:pt>
                <c:pt idx="3">
                  <c:v>38473</c:v>
                </c:pt>
                <c:pt idx="4">
                  <c:v>38504</c:v>
                </c:pt>
                <c:pt idx="5">
                  <c:v>38565</c:v>
                </c:pt>
                <c:pt idx="6">
                  <c:v>38596</c:v>
                </c:pt>
                <c:pt idx="7">
                  <c:v>38626</c:v>
                </c:pt>
                <c:pt idx="8">
                  <c:v>38687</c:v>
                </c:pt>
                <c:pt idx="9">
                  <c:v>38718</c:v>
                </c:pt>
                <c:pt idx="10">
                  <c:v>38749</c:v>
                </c:pt>
                <c:pt idx="11">
                  <c:v>38777</c:v>
                </c:pt>
                <c:pt idx="12">
                  <c:v>38808</c:v>
                </c:pt>
                <c:pt idx="13">
                  <c:v>38838</c:v>
                </c:pt>
                <c:pt idx="14">
                  <c:v>38869</c:v>
                </c:pt>
                <c:pt idx="15">
                  <c:v>38899</c:v>
                </c:pt>
                <c:pt idx="16">
                  <c:v>38930</c:v>
                </c:pt>
                <c:pt idx="17">
                  <c:v>38961</c:v>
                </c:pt>
                <c:pt idx="18">
                  <c:v>38991</c:v>
                </c:pt>
                <c:pt idx="19">
                  <c:v>39022</c:v>
                </c:pt>
                <c:pt idx="20">
                  <c:v>39052</c:v>
                </c:pt>
                <c:pt idx="21">
                  <c:v>39083</c:v>
                </c:pt>
                <c:pt idx="22">
                  <c:v>39114</c:v>
                </c:pt>
                <c:pt idx="23">
                  <c:v>39142</c:v>
                </c:pt>
                <c:pt idx="24">
                  <c:v>39173</c:v>
                </c:pt>
                <c:pt idx="25">
                  <c:v>39203</c:v>
                </c:pt>
                <c:pt idx="26">
                  <c:v>39234</c:v>
                </c:pt>
                <c:pt idx="27">
                  <c:v>39264</c:v>
                </c:pt>
                <c:pt idx="28">
                  <c:v>39295</c:v>
                </c:pt>
                <c:pt idx="29">
                  <c:v>39326</c:v>
                </c:pt>
                <c:pt idx="30">
                  <c:v>39356</c:v>
                </c:pt>
                <c:pt idx="31">
                  <c:v>39387</c:v>
                </c:pt>
                <c:pt idx="32">
                  <c:v>39417</c:v>
                </c:pt>
                <c:pt idx="33">
                  <c:v>39448</c:v>
                </c:pt>
                <c:pt idx="34">
                  <c:v>39479</c:v>
                </c:pt>
                <c:pt idx="35">
                  <c:v>39508</c:v>
                </c:pt>
                <c:pt idx="36">
                  <c:v>39539</c:v>
                </c:pt>
                <c:pt idx="37">
                  <c:v>39569</c:v>
                </c:pt>
                <c:pt idx="38">
                  <c:v>39600</c:v>
                </c:pt>
                <c:pt idx="39">
                  <c:v>39630</c:v>
                </c:pt>
              </c:numCache>
            </c:numRef>
          </c:cat>
          <c:val>
            <c:numRef>
              <c:f>Sheet3!$B$2:$B$41</c:f>
              <c:numCache>
                <c:formatCode>General</c:formatCode>
                <c:ptCount val="40"/>
                <c:pt idx="0">
                  <c:v>4</c:v>
                </c:pt>
                <c:pt idx="1">
                  <c:v>3</c:v>
                </c:pt>
                <c:pt idx="2">
                  <c:v>0</c:v>
                </c:pt>
                <c:pt idx="3">
                  <c:v>0</c:v>
                </c:pt>
                <c:pt idx="4">
                  <c:v>12</c:v>
                </c:pt>
                <c:pt idx="5">
                  <c:v>2</c:v>
                </c:pt>
                <c:pt idx="6">
                  <c:v>5</c:v>
                </c:pt>
                <c:pt idx="7">
                  <c:v>1</c:v>
                </c:pt>
                <c:pt idx="8">
                  <c:v>0</c:v>
                </c:pt>
                <c:pt idx="9">
                  <c:v>2</c:v>
                </c:pt>
                <c:pt idx="10">
                  <c:v>4</c:v>
                </c:pt>
                <c:pt idx="11">
                  <c:v>5</c:v>
                </c:pt>
                <c:pt idx="12">
                  <c:v>6</c:v>
                </c:pt>
                <c:pt idx="13">
                  <c:v>3</c:v>
                </c:pt>
                <c:pt idx="14">
                  <c:v>5</c:v>
                </c:pt>
                <c:pt idx="15">
                  <c:v>3</c:v>
                </c:pt>
                <c:pt idx="16">
                  <c:v>4</c:v>
                </c:pt>
                <c:pt idx="17">
                  <c:v>1</c:v>
                </c:pt>
                <c:pt idx="18">
                  <c:v>1</c:v>
                </c:pt>
                <c:pt idx="19">
                  <c:v>3</c:v>
                </c:pt>
                <c:pt idx="20">
                  <c:v>4</c:v>
                </c:pt>
                <c:pt idx="21">
                  <c:v>1</c:v>
                </c:pt>
                <c:pt idx="22">
                  <c:v>3</c:v>
                </c:pt>
                <c:pt idx="23">
                  <c:v>7</c:v>
                </c:pt>
                <c:pt idx="24">
                  <c:v>1</c:v>
                </c:pt>
                <c:pt idx="25">
                  <c:v>1</c:v>
                </c:pt>
                <c:pt idx="26">
                  <c:v>3</c:v>
                </c:pt>
                <c:pt idx="27">
                  <c:v>13</c:v>
                </c:pt>
                <c:pt idx="28">
                  <c:v>11</c:v>
                </c:pt>
                <c:pt idx="29">
                  <c:v>6</c:v>
                </c:pt>
                <c:pt idx="30">
                  <c:v>5</c:v>
                </c:pt>
                <c:pt idx="31">
                  <c:v>8</c:v>
                </c:pt>
                <c:pt idx="32">
                  <c:v>8</c:v>
                </c:pt>
                <c:pt idx="33">
                  <c:v>6</c:v>
                </c:pt>
                <c:pt idx="34">
                  <c:v>11</c:v>
                </c:pt>
                <c:pt idx="35">
                  <c:v>4</c:v>
                </c:pt>
                <c:pt idx="36">
                  <c:v>1</c:v>
                </c:pt>
                <c:pt idx="37">
                  <c:v>3</c:v>
                </c:pt>
                <c:pt idx="38">
                  <c:v>2</c:v>
                </c:pt>
                <c:pt idx="39">
                  <c:v>2</c:v>
                </c:pt>
              </c:numCache>
            </c:numRef>
          </c:val>
        </c:ser>
        <c:ser>
          <c:idx val="1"/>
          <c:order val="1"/>
          <c:tx>
            <c:strRef>
              <c:f>Sheet3!$C$1</c:f>
              <c:strCache>
                <c:ptCount val="1"/>
                <c:pt idx="0">
                  <c:v>weight2</c:v>
                </c:pt>
              </c:strCache>
            </c:strRef>
          </c:tx>
          <c:spPr>
            <a:solidFill>
              <a:srgbClr val="C00000"/>
            </a:solidFill>
            <a:ln>
              <a:solidFill>
                <a:schemeClr val="tx1"/>
              </a:solidFill>
            </a:ln>
          </c:spPr>
          <c:invertIfNegative val="0"/>
          <c:cat>
            <c:numRef>
              <c:f>Sheet3!$A$2:$A$41</c:f>
              <c:numCache>
                <c:formatCode>mmm\-yy</c:formatCode>
                <c:ptCount val="40"/>
                <c:pt idx="0">
                  <c:v>38353</c:v>
                </c:pt>
                <c:pt idx="1">
                  <c:v>38384</c:v>
                </c:pt>
                <c:pt idx="2">
                  <c:v>38412</c:v>
                </c:pt>
                <c:pt idx="3">
                  <c:v>38473</c:v>
                </c:pt>
                <c:pt idx="4">
                  <c:v>38504</c:v>
                </c:pt>
                <c:pt idx="5">
                  <c:v>38565</c:v>
                </c:pt>
                <c:pt idx="6">
                  <c:v>38596</c:v>
                </c:pt>
                <c:pt idx="7">
                  <c:v>38626</c:v>
                </c:pt>
                <c:pt idx="8">
                  <c:v>38687</c:v>
                </c:pt>
                <c:pt idx="9">
                  <c:v>38718</c:v>
                </c:pt>
                <c:pt idx="10">
                  <c:v>38749</c:v>
                </c:pt>
                <c:pt idx="11">
                  <c:v>38777</c:v>
                </c:pt>
                <c:pt idx="12">
                  <c:v>38808</c:v>
                </c:pt>
                <c:pt idx="13">
                  <c:v>38838</c:v>
                </c:pt>
                <c:pt idx="14">
                  <c:v>38869</c:v>
                </c:pt>
                <c:pt idx="15">
                  <c:v>38899</c:v>
                </c:pt>
                <c:pt idx="16">
                  <c:v>38930</c:v>
                </c:pt>
                <c:pt idx="17">
                  <c:v>38961</c:v>
                </c:pt>
                <c:pt idx="18">
                  <c:v>38991</c:v>
                </c:pt>
                <c:pt idx="19">
                  <c:v>39022</c:v>
                </c:pt>
                <c:pt idx="20">
                  <c:v>39052</c:v>
                </c:pt>
                <c:pt idx="21">
                  <c:v>39083</c:v>
                </c:pt>
                <c:pt idx="22">
                  <c:v>39114</c:v>
                </c:pt>
                <c:pt idx="23">
                  <c:v>39142</c:v>
                </c:pt>
                <c:pt idx="24">
                  <c:v>39173</c:v>
                </c:pt>
                <c:pt idx="25">
                  <c:v>39203</c:v>
                </c:pt>
                <c:pt idx="26">
                  <c:v>39234</c:v>
                </c:pt>
                <c:pt idx="27">
                  <c:v>39264</c:v>
                </c:pt>
                <c:pt idx="28">
                  <c:v>39295</c:v>
                </c:pt>
                <c:pt idx="29">
                  <c:v>39326</c:v>
                </c:pt>
                <c:pt idx="30">
                  <c:v>39356</c:v>
                </c:pt>
                <c:pt idx="31">
                  <c:v>39387</c:v>
                </c:pt>
                <c:pt idx="32">
                  <c:v>39417</c:v>
                </c:pt>
                <c:pt idx="33">
                  <c:v>39448</c:v>
                </c:pt>
                <c:pt idx="34">
                  <c:v>39479</c:v>
                </c:pt>
                <c:pt idx="35">
                  <c:v>39508</c:v>
                </c:pt>
                <c:pt idx="36">
                  <c:v>39539</c:v>
                </c:pt>
                <c:pt idx="37">
                  <c:v>39569</c:v>
                </c:pt>
                <c:pt idx="38">
                  <c:v>39600</c:v>
                </c:pt>
                <c:pt idx="39">
                  <c:v>39630</c:v>
                </c:pt>
              </c:numCache>
            </c:numRef>
          </c:cat>
          <c:val>
            <c:numRef>
              <c:f>Sheet3!$C$2:$C$41</c:f>
              <c:numCache>
                <c:formatCode>General</c:formatCode>
                <c:ptCount val="40"/>
                <c:pt idx="0">
                  <c:v>-8</c:v>
                </c:pt>
                <c:pt idx="1">
                  <c:v>-2</c:v>
                </c:pt>
                <c:pt idx="2">
                  <c:v>-3</c:v>
                </c:pt>
                <c:pt idx="3">
                  <c:v>-2</c:v>
                </c:pt>
                <c:pt idx="4">
                  <c:v>-7</c:v>
                </c:pt>
                <c:pt idx="5">
                  <c:v>-4</c:v>
                </c:pt>
                <c:pt idx="6">
                  <c:v>-7</c:v>
                </c:pt>
                <c:pt idx="7">
                  <c:v>-2</c:v>
                </c:pt>
                <c:pt idx="8">
                  <c:v>-4</c:v>
                </c:pt>
                <c:pt idx="9">
                  <c:v>0</c:v>
                </c:pt>
                <c:pt idx="10">
                  <c:v>-5</c:v>
                </c:pt>
                <c:pt idx="11">
                  <c:v>-9</c:v>
                </c:pt>
                <c:pt idx="12">
                  <c:v>-5</c:v>
                </c:pt>
                <c:pt idx="13">
                  <c:v>-5</c:v>
                </c:pt>
                <c:pt idx="14">
                  <c:v>-6</c:v>
                </c:pt>
                <c:pt idx="15">
                  <c:v>-1</c:v>
                </c:pt>
                <c:pt idx="16">
                  <c:v>-6</c:v>
                </c:pt>
                <c:pt idx="17">
                  <c:v>-3</c:v>
                </c:pt>
                <c:pt idx="18">
                  <c:v>-1</c:v>
                </c:pt>
                <c:pt idx="19">
                  <c:v>-3</c:v>
                </c:pt>
                <c:pt idx="20">
                  <c:v>-7</c:v>
                </c:pt>
                <c:pt idx="21">
                  <c:v>-7</c:v>
                </c:pt>
                <c:pt idx="22">
                  <c:v>-5</c:v>
                </c:pt>
                <c:pt idx="23">
                  <c:v>-9</c:v>
                </c:pt>
                <c:pt idx="24">
                  <c:v>-3</c:v>
                </c:pt>
                <c:pt idx="25">
                  <c:v>-1</c:v>
                </c:pt>
                <c:pt idx="26">
                  <c:v>-3</c:v>
                </c:pt>
                <c:pt idx="27">
                  <c:v>-7</c:v>
                </c:pt>
                <c:pt idx="28">
                  <c:v>-11</c:v>
                </c:pt>
                <c:pt idx="29">
                  <c:v>-12</c:v>
                </c:pt>
                <c:pt idx="30">
                  <c:v>-6</c:v>
                </c:pt>
                <c:pt idx="31">
                  <c:v>-8</c:v>
                </c:pt>
                <c:pt idx="32">
                  <c:v>-3</c:v>
                </c:pt>
                <c:pt idx="33">
                  <c:v>-6</c:v>
                </c:pt>
                <c:pt idx="34">
                  <c:v>-9</c:v>
                </c:pt>
                <c:pt idx="35">
                  <c:v>-9</c:v>
                </c:pt>
                <c:pt idx="36">
                  <c:v>-1</c:v>
                </c:pt>
                <c:pt idx="37">
                  <c:v>-4</c:v>
                </c:pt>
                <c:pt idx="38">
                  <c:v>0</c:v>
                </c:pt>
                <c:pt idx="39">
                  <c:v>0</c:v>
                </c:pt>
              </c:numCache>
            </c:numRef>
          </c:val>
        </c:ser>
        <c:dLbls>
          <c:showLegendKey val="0"/>
          <c:showVal val="0"/>
          <c:showCatName val="0"/>
          <c:showSerName val="0"/>
          <c:showPercent val="0"/>
          <c:showBubbleSize val="0"/>
        </c:dLbls>
        <c:gapWidth val="0"/>
        <c:overlap val="100"/>
        <c:axId val="130373504"/>
        <c:axId val="130375040"/>
      </c:barChart>
      <c:dateAx>
        <c:axId val="130373504"/>
        <c:scaling>
          <c:orientation val="minMax"/>
          <c:max val="39814"/>
          <c:min val="37987"/>
        </c:scaling>
        <c:delete val="0"/>
        <c:axPos val="b"/>
        <c:numFmt formatCode="mmm\-yy" sourceLinked="1"/>
        <c:majorTickMark val="cross"/>
        <c:minorTickMark val="none"/>
        <c:tickLblPos val="low"/>
        <c:spPr>
          <a:ln w="19050">
            <a:solidFill>
              <a:schemeClr val="tx1"/>
            </a:solidFill>
          </a:ln>
        </c:spPr>
        <c:txPr>
          <a:bodyPr/>
          <a:lstStyle/>
          <a:p>
            <a:pPr>
              <a:defRPr sz="1200">
                <a:latin typeface="Arial" panose="020B0604020202020204" pitchFamily="34" charset="0"/>
                <a:cs typeface="Arial" panose="020B0604020202020204" pitchFamily="34" charset="0"/>
              </a:defRPr>
            </a:pPr>
            <a:endParaRPr lang="en-US"/>
          </a:p>
        </c:txPr>
        <c:crossAx val="130375040"/>
        <c:crosses val="autoZero"/>
        <c:auto val="1"/>
        <c:lblOffset val="100"/>
        <c:baseTimeUnit val="months"/>
        <c:majorUnit val="6"/>
        <c:majorTimeUnit val="months"/>
      </c:dateAx>
      <c:valAx>
        <c:axId val="130375040"/>
        <c:scaling>
          <c:orientation val="minMax"/>
        </c:scaling>
        <c:delete val="0"/>
        <c:axPos val="l"/>
        <c:majorGridlines>
          <c:spPr>
            <a:ln>
              <a:prstDash val="sysDash"/>
            </a:ln>
          </c:spPr>
        </c:majorGridlines>
        <c:numFmt formatCode="General" sourceLinked="1"/>
        <c:majorTickMark val="out"/>
        <c:minorTickMark val="none"/>
        <c:tickLblPos val="nextTo"/>
        <c:spPr>
          <a:ln w="19050">
            <a:solidFill>
              <a:schemeClr val="tx1"/>
            </a:solidFill>
          </a:ln>
        </c:spPr>
        <c:txPr>
          <a:bodyPr/>
          <a:lstStyle/>
          <a:p>
            <a:pPr>
              <a:defRPr sz="1200">
                <a:latin typeface="Arial" panose="020B0604020202020204" pitchFamily="34" charset="0"/>
                <a:cs typeface="Arial" panose="020B0604020202020204" pitchFamily="34" charset="0"/>
              </a:defRPr>
            </a:pPr>
            <a:endParaRPr lang="en-US"/>
          </a:p>
        </c:txPr>
        <c:crossAx val="130373504"/>
        <c:crosses val="autoZero"/>
        <c:crossBetween val="between"/>
      </c:valAx>
    </c:plotArea>
    <c:plotVisOnly val="1"/>
    <c:dispBlanksAs val="zero"/>
    <c:showDLblsOverMax val="0"/>
  </c:chart>
  <c:spPr>
    <a:solidFill>
      <a:schemeClr val="bg1"/>
    </a:solidFill>
    <a:ln w="101600">
      <a:solidFill>
        <a:schemeClr val="tx1"/>
      </a:solidFill>
      <a:miter lim="800000"/>
    </a:ln>
  </c:sp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ln>
              <a:solidFill>
                <a:schemeClr val="tx1"/>
              </a:solidFill>
            </a:ln>
          </c:spPr>
          <c:invertIfNegative val="0"/>
          <c:cat>
            <c:numRef>
              <c:f>Sheet3!$I$2:$I$10</c:f>
              <c:numCache>
                <c:formatCode>mmm\-yy</c:formatCode>
                <c:ptCount val="9"/>
                <c:pt idx="0">
                  <c:v>39114</c:v>
                </c:pt>
                <c:pt idx="1">
                  <c:v>39173</c:v>
                </c:pt>
                <c:pt idx="2">
                  <c:v>39326</c:v>
                </c:pt>
                <c:pt idx="3">
                  <c:v>39356</c:v>
                </c:pt>
                <c:pt idx="4">
                  <c:v>39387</c:v>
                </c:pt>
                <c:pt idx="5">
                  <c:v>39417</c:v>
                </c:pt>
                <c:pt idx="6">
                  <c:v>39448</c:v>
                </c:pt>
                <c:pt idx="7">
                  <c:v>39508</c:v>
                </c:pt>
                <c:pt idx="8">
                  <c:v>39569</c:v>
                </c:pt>
              </c:numCache>
            </c:numRef>
          </c:cat>
          <c:val>
            <c:numRef>
              <c:f>Sheet3!$J$2:$J$10</c:f>
              <c:numCache>
                <c:formatCode>General</c:formatCode>
                <c:ptCount val="9"/>
                <c:pt idx="0">
                  <c:v>2</c:v>
                </c:pt>
                <c:pt idx="1">
                  <c:v>1</c:v>
                </c:pt>
                <c:pt idx="2">
                  <c:v>5</c:v>
                </c:pt>
                <c:pt idx="3">
                  <c:v>21</c:v>
                </c:pt>
                <c:pt idx="4">
                  <c:v>2</c:v>
                </c:pt>
                <c:pt idx="5">
                  <c:v>3</c:v>
                </c:pt>
                <c:pt idx="6">
                  <c:v>1</c:v>
                </c:pt>
                <c:pt idx="7">
                  <c:v>1</c:v>
                </c:pt>
                <c:pt idx="8">
                  <c:v>2</c:v>
                </c:pt>
              </c:numCache>
            </c:numRef>
          </c:val>
        </c:ser>
        <c:ser>
          <c:idx val="1"/>
          <c:order val="1"/>
          <c:spPr>
            <a:solidFill>
              <a:srgbClr val="C00000"/>
            </a:solidFill>
            <a:ln>
              <a:solidFill>
                <a:schemeClr val="tx1"/>
              </a:solidFill>
            </a:ln>
          </c:spPr>
          <c:invertIfNegative val="0"/>
          <c:cat>
            <c:numRef>
              <c:f>Sheet3!$I$2:$I$10</c:f>
              <c:numCache>
                <c:formatCode>mmm\-yy</c:formatCode>
                <c:ptCount val="9"/>
                <c:pt idx="0">
                  <c:v>39114</c:v>
                </c:pt>
                <c:pt idx="1">
                  <c:v>39173</c:v>
                </c:pt>
                <c:pt idx="2">
                  <c:v>39326</c:v>
                </c:pt>
                <c:pt idx="3">
                  <c:v>39356</c:v>
                </c:pt>
                <c:pt idx="4">
                  <c:v>39387</c:v>
                </c:pt>
                <c:pt idx="5">
                  <c:v>39417</c:v>
                </c:pt>
                <c:pt idx="6">
                  <c:v>39448</c:v>
                </c:pt>
                <c:pt idx="7">
                  <c:v>39508</c:v>
                </c:pt>
                <c:pt idx="8">
                  <c:v>39569</c:v>
                </c:pt>
              </c:numCache>
            </c:numRef>
          </c:cat>
          <c:val>
            <c:numRef>
              <c:f>Sheet3!$K$2:$K$10</c:f>
              <c:numCache>
                <c:formatCode>General</c:formatCode>
                <c:ptCount val="9"/>
                <c:pt idx="0">
                  <c:v>0</c:v>
                </c:pt>
                <c:pt idx="1">
                  <c:v>0</c:v>
                </c:pt>
                <c:pt idx="2">
                  <c:v>-1</c:v>
                </c:pt>
                <c:pt idx="3">
                  <c:v>0</c:v>
                </c:pt>
                <c:pt idx="4">
                  <c:v>0</c:v>
                </c:pt>
                <c:pt idx="5">
                  <c:v>0</c:v>
                </c:pt>
                <c:pt idx="6">
                  <c:v>0</c:v>
                </c:pt>
                <c:pt idx="7">
                  <c:v>0</c:v>
                </c:pt>
                <c:pt idx="8">
                  <c:v>0</c:v>
                </c:pt>
              </c:numCache>
            </c:numRef>
          </c:val>
        </c:ser>
        <c:dLbls>
          <c:showLegendKey val="0"/>
          <c:showVal val="0"/>
          <c:showCatName val="0"/>
          <c:showSerName val="0"/>
          <c:showPercent val="0"/>
          <c:showBubbleSize val="0"/>
        </c:dLbls>
        <c:gapWidth val="0"/>
        <c:overlap val="100"/>
        <c:axId val="130399616"/>
        <c:axId val="130409600"/>
      </c:barChart>
      <c:dateAx>
        <c:axId val="130399616"/>
        <c:scaling>
          <c:orientation val="minMax"/>
          <c:max val="39814"/>
          <c:min val="37987"/>
        </c:scaling>
        <c:delete val="0"/>
        <c:axPos val="b"/>
        <c:numFmt formatCode="mmm\-yy" sourceLinked="1"/>
        <c:majorTickMark val="cross"/>
        <c:minorTickMark val="none"/>
        <c:tickLblPos val="low"/>
        <c:spPr>
          <a:ln w="19050">
            <a:solidFill>
              <a:schemeClr val="tx1"/>
            </a:solidFill>
          </a:ln>
        </c:spPr>
        <c:txPr>
          <a:bodyPr/>
          <a:lstStyle/>
          <a:p>
            <a:pPr algn="ctr">
              <a:defRPr lang="en-GB"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30409600"/>
        <c:crosses val="autoZero"/>
        <c:auto val="1"/>
        <c:lblOffset val="100"/>
        <c:baseTimeUnit val="months"/>
        <c:majorUnit val="6"/>
        <c:majorTimeUnit val="months"/>
      </c:dateAx>
      <c:valAx>
        <c:axId val="130409600"/>
        <c:scaling>
          <c:orientation val="minMax"/>
          <c:max val="15"/>
          <c:min val="-15"/>
        </c:scaling>
        <c:delete val="0"/>
        <c:axPos val="l"/>
        <c:majorGridlines>
          <c:spPr>
            <a:ln>
              <a:prstDash val="sysDash"/>
            </a:ln>
          </c:spPr>
        </c:majorGridlines>
        <c:numFmt formatCode="General" sourceLinked="1"/>
        <c:majorTickMark val="out"/>
        <c:minorTickMark val="none"/>
        <c:tickLblPos val="nextTo"/>
        <c:spPr>
          <a:ln w="19050">
            <a:solidFill>
              <a:schemeClr val="tx1"/>
            </a:solidFill>
          </a:ln>
        </c:spPr>
        <c:txPr>
          <a:bodyPr/>
          <a:lstStyle/>
          <a:p>
            <a:pPr algn="ctr">
              <a:defRPr lang="en-GB" sz="12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30399616"/>
        <c:crosses val="autoZero"/>
        <c:crossBetween val="between"/>
      </c:valAx>
    </c:plotArea>
    <c:plotVisOnly val="1"/>
    <c:dispBlanksAs val="zero"/>
    <c:showDLblsOverMax val="0"/>
  </c:chart>
  <c:spPr>
    <a:solidFill>
      <a:schemeClr val="bg1"/>
    </a:solidFill>
    <a:ln w="101600">
      <a:solidFill>
        <a:schemeClr val="tx1"/>
      </a:solidFill>
      <a:miter lim="800000"/>
    </a:ln>
  </c:spPr>
  <c:externalData r:id="rId1">
    <c:autoUpdate val="0"/>
  </c:externalData>
</c:chartSpace>
</file>

<file path=ppt/diagrams/_rels/data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image" Target="../media/image5.jpg"/><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jpg"/></Relationships>
</file>

<file path=ppt/diagrams/_rels/drawing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image" Target="../media/image5.jpg"/><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image" Target="../media/image8.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1E16DD-85E7-49CC-A58F-3C8A60E734D7}"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85BCC13D-1F74-447E-BE6B-90F7A2583ED6}">
      <dgm:prSet/>
      <dgm:spPr>
        <a:effectLst>
          <a:outerShdw blurRad="50800" dist="38100" dir="5400000" algn="t" rotWithShape="0">
            <a:prstClr val="black">
              <a:alpha val="40000"/>
            </a:prstClr>
          </a:outerShdw>
        </a:effectLst>
      </dgm:spPr>
      <dgm:t>
        <a:bodyPr/>
        <a:lstStyle/>
        <a:p>
          <a:pPr rtl="0"/>
          <a:r>
            <a:rPr lang="en-GB" dirty="0" smtClean="0"/>
            <a:t>Cultural appeal </a:t>
          </a:r>
          <a:endParaRPr lang="en-GB" dirty="0"/>
        </a:p>
      </dgm:t>
    </dgm:pt>
    <dgm:pt modelId="{B4FAE347-8F8C-4598-BD61-C3F1F5E4B403}" type="parTrans" cxnId="{609A79CE-D829-42F4-95E5-0E1395FBFD98}">
      <dgm:prSet/>
      <dgm:spPr/>
      <dgm:t>
        <a:bodyPr/>
        <a:lstStyle/>
        <a:p>
          <a:endParaRPr lang="en-GB"/>
        </a:p>
      </dgm:t>
    </dgm:pt>
    <dgm:pt modelId="{505848F7-5C32-43FE-8EAD-994A6059FA88}" type="sibTrans" cxnId="{609A79CE-D829-42F4-95E5-0E1395FBFD98}">
      <dgm:prSet/>
      <dgm:spPr/>
      <dgm:t>
        <a:bodyPr/>
        <a:lstStyle/>
        <a:p>
          <a:endParaRPr lang="en-GB"/>
        </a:p>
      </dgm:t>
    </dgm:pt>
    <dgm:pt modelId="{EA7CB21F-B4A6-4DB2-AC01-DCE87CD6E900}">
      <dgm:prSet/>
      <dgm:spPr>
        <a:effectLst>
          <a:outerShdw blurRad="50800" dist="38100" dir="5400000" algn="t" rotWithShape="0">
            <a:prstClr val="black">
              <a:alpha val="40000"/>
            </a:prstClr>
          </a:outerShdw>
        </a:effectLst>
      </dgm:spPr>
      <dgm:t>
        <a:bodyPr/>
        <a:lstStyle/>
        <a:p>
          <a:pPr rtl="0"/>
          <a:r>
            <a:rPr lang="en-GB" dirty="0" smtClean="0"/>
            <a:t>‘Magical’ as well as ‘meaningful’ </a:t>
          </a:r>
          <a:endParaRPr lang="en-GB" dirty="0"/>
        </a:p>
      </dgm:t>
    </dgm:pt>
    <dgm:pt modelId="{0AE7BCF1-23B7-4C2D-B408-CC49211C1855}" type="parTrans" cxnId="{FBD0814C-AEEB-47AA-952F-9871C0C841B6}">
      <dgm:prSet/>
      <dgm:spPr/>
      <dgm:t>
        <a:bodyPr/>
        <a:lstStyle/>
        <a:p>
          <a:endParaRPr lang="en-GB"/>
        </a:p>
      </dgm:t>
    </dgm:pt>
    <dgm:pt modelId="{CCE83434-BFC3-449F-B24F-BE0C01BE0E8F}" type="sibTrans" cxnId="{FBD0814C-AEEB-47AA-952F-9871C0C841B6}">
      <dgm:prSet/>
      <dgm:spPr/>
      <dgm:t>
        <a:bodyPr/>
        <a:lstStyle/>
        <a:p>
          <a:endParaRPr lang="en-GB"/>
        </a:p>
      </dgm:t>
    </dgm:pt>
    <dgm:pt modelId="{ABCFD280-2F08-4F69-A75C-EAE034E1F56C}">
      <dgm:prSet/>
      <dgm:spPr>
        <a:effectLst>
          <a:outerShdw blurRad="50800" dist="38100" dir="5400000" algn="t" rotWithShape="0">
            <a:prstClr val="black">
              <a:alpha val="40000"/>
            </a:prstClr>
          </a:outerShdw>
        </a:effectLst>
      </dgm:spPr>
      <dgm:t>
        <a:bodyPr/>
        <a:lstStyle/>
        <a:p>
          <a:pPr rtl="0"/>
          <a:r>
            <a:rPr lang="en-GB" dirty="0" smtClean="0"/>
            <a:t>Commodity value as well as research value</a:t>
          </a:r>
          <a:endParaRPr lang="en-GB" dirty="0"/>
        </a:p>
      </dgm:t>
    </dgm:pt>
    <dgm:pt modelId="{FDD4C798-0C46-4905-BC3C-93A12F592FDD}" type="parTrans" cxnId="{165312E7-C125-4407-AE18-A613032ABD19}">
      <dgm:prSet/>
      <dgm:spPr/>
      <dgm:t>
        <a:bodyPr/>
        <a:lstStyle/>
        <a:p>
          <a:endParaRPr lang="en-GB"/>
        </a:p>
      </dgm:t>
    </dgm:pt>
    <dgm:pt modelId="{9A4F2138-C960-484C-B9EE-8A63F3053670}" type="sibTrans" cxnId="{165312E7-C125-4407-AE18-A613032ABD19}">
      <dgm:prSet/>
      <dgm:spPr/>
      <dgm:t>
        <a:bodyPr/>
        <a:lstStyle/>
        <a:p>
          <a:endParaRPr lang="en-GB"/>
        </a:p>
      </dgm:t>
    </dgm:pt>
    <dgm:pt modelId="{DF5E782E-C61E-4BA1-ADD9-4593FF49C48E}">
      <dgm:prSet/>
      <dgm:spPr>
        <a:effectLst>
          <a:outerShdw blurRad="50800" dist="38100" dir="5400000" algn="t" rotWithShape="0">
            <a:prstClr val="black">
              <a:alpha val="40000"/>
            </a:prstClr>
          </a:outerShdw>
        </a:effectLst>
      </dgm:spPr>
      <dgm:t>
        <a:bodyPr/>
        <a:lstStyle/>
        <a:p>
          <a:pPr rtl="0"/>
          <a:r>
            <a:rPr lang="en-GB" dirty="0" smtClean="0"/>
            <a:t>Private collectors and collecting institutions</a:t>
          </a:r>
          <a:endParaRPr lang="en-GB" dirty="0"/>
        </a:p>
      </dgm:t>
    </dgm:pt>
    <dgm:pt modelId="{62BCE5C4-8D31-4468-B0AE-47651D54692F}" type="parTrans" cxnId="{AEB5BC8D-1795-4815-82BE-28160A734FB6}">
      <dgm:prSet/>
      <dgm:spPr/>
      <dgm:t>
        <a:bodyPr/>
        <a:lstStyle/>
        <a:p>
          <a:endParaRPr lang="en-GB"/>
        </a:p>
      </dgm:t>
    </dgm:pt>
    <dgm:pt modelId="{0CAF8038-659D-4D49-8731-EEC057D1EC3C}" type="sibTrans" cxnId="{AEB5BC8D-1795-4815-82BE-28160A734FB6}">
      <dgm:prSet/>
      <dgm:spPr/>
      <dgm:t>
        <a:bodyPr/>
        <a:lstStyle/>
        <a:p>
          <a:endParaRPr lang="en-GB"/>
        </a:p>
      </dgm:t>
    </dgm:pt>
    <dgm:pt modelId="{9AE368A1-BE4E-4AEB-A2F9-0FACCA893BEC}">
      <dgm:prSet/>
      <dgm:spPr>
        <a:effectLst>
          <a:outerShdw blurRad="50800" dist="38100" dir="5400000" algn="t" rotWithShape="0">
            <a:prstClr val="black">
              <a:alpha val="40000"/>
            </a:prstClr>
          </a:outerShdw>
        </a:effectLst>
      </dgm:spPr>
      <dgm:t>
        <a:bodyPr/>
        <a:lstStyle/>
        <a:p>
          <a:pPr rtl="0"/>
          <a:r>
            <a:rPr lang="en-GB" dirty="0" smtClean="0"/>
            <a:t>Insight into the act of creation</a:t>
          </a:r>
          <a:endParaRPr lang="en-GB" dirty="0"/>
        </a:p>
      </dgm:t>
    </dgm:pt>
    <dgm:pt modelId="{196F8C87-DE79-40B3-9DFC-76A48D66572F}" type="parTrans" cxnId="{9A985B88-9B91-46D3-947D-DAAD616C9103}">
      <dgm:prSet/>
      <dgm:spPr/>
      <dgm:t>
        <a:bodyPr/>
        <a:lstStyle/>
        <a:p>
          <a:endParaRPr lang="en-GB"/>
        </a:p>
      </dgm:t>
    </dgm:pt>
    <dgm:pt modelId="{DC84F9A8-F93A-4594-9824-DDB71C706EA8}" type="sibTrans" cxnId="{9A985B88-9B91-46D3-947D-DAAD616C9103}">
      <dgm:prSet/>
      <dgm:spPr/>
      <dgm:t>
        <a:bodyPr/>
        <a:lstStyle/>
        <a:p>
          <a:endParaRPr lang="en-GB"/>
        </a:p>
      </dgm:t>
    </dgm:pt>
    <dgm:pt modelId="{C1AD9AFF-9EB9-49FC-87EE-2F7C55DE9A1E}">
      <dgm:prSet/>
      <dgm:spPr>
        <a:effectLst>
          <a:outerShdw blurRad="50800" dist="38100" dir="5400000" algn="t" rotWithShape="0">
            <a:prstClr val="black">
              <a:alpha val="40000"/>
            </a:prstClr>
          </a:outerShdw>
        </a:effectLst>
      </dgm:spPr>
      <dgm:t>
        <a:bodyPr/>
        <a:lstStyle/>
        <a:p>
          <a:pPr rtl="0"/>
          <a:r>
            <a:rPr lang="en-GB" dirty="0" smtClean="0"/>
            <a:t>Written word as process and product</a:t>
          </a:r>
          <a:endParaRPr lang="en-GB" dirty="0"/>
        </a:p>
      </dgm:t>
    </dgm:pt>
    <dgm:pt modelId="{96FB0E5A-1177-468E-A7A7-6A35A0A0808B}" type="parTrans" cxnId="{66EEF407-55D7-4216-95E0-E4868B7408F1}">
      <dgm:prSet/>
      <dgm:spPr/>
      <dgm:t>
        <a:bodyPr/>
        <a:lstStyle/>
        <a:p>
          <a:endParaRPr lang="en-GB"/>
        </a:p>
      </dgm:t>
    </dgm:pt>
    <dgm:pt modelId="{4A9AB541-D31E-4950-A576-8E3C5BA5CF9B}" type="sibTrans" cxnId="{66EEF407-55D7-4216-95E0-E4868B7408F1}">
      <dgm:prSet/>
      <dgm:spPr/>
      <dgm:t>
        <a:bodyPr/>
        <a:lstStyle/>
        <a:p>
          <a:endParaRPr lang="en-GB"/>
        </a:p>
      </dgm:t>
    </dgm:pt>
    <dgm:pt modelId="{351C3CBF-E2EA-44E4-BB3B-930D03F08005}" type="pres">
      <dgm:prSet presAssocID="{BA1E16DD-85E7-49CC-A58F-3C8A60E734D7}" presName="Name0" presStyleCnt="0">
        <dgm:presLayoutVars>
          <dgm:dir/>
          <dgm:animLvl val="lvl"/>
          <dgm:resizeHandles val="exact"/>
        </dgm:presLayoutVars>
      </dgm:prSet>
      <dgm:spPr/>
      <dgm:t>
        <a:bodyPr/>
        <a:lstStyle/>
        <a:p>
          <a:endParaRPr lang="en-GB"/>
        </a:p>
      </dgm:t>
    </dgm:pt>
    <dgm:pt modelId="{702C034C-2D95-4EA3-9352-8693EDCDA3A9}" type="pres">
      <dgm:prSet presAssocID="{85BCC13D-1F74-447E-BE6B-90F7A2583ED6}" presName="linNode" presStyleCnt="0"/>
      <dgm:spPr/>
    </dgm:pt>
    <dgm:pt modelId="{9A61FEA6-28C5-4AB5-93A7-BD87B16E8D73}" type="pres">
      <dgm:prSet presAssocID="{85BCC13D-1F74-447E-BE6B-90F7A2583ED6}" presName="parentText" presStyleLbl="node1" presStyleIdx="0" presStyleCnt="3">
        <dgm:presLayoutVars>
          <dgm:chMax val="1"/>
          <dgm:bulletEnabled val="1"/>
        </dgm:presLayoutVars>
      </dgm:prSet>
      <dgm:spPr/>
      <dgm:t>
        <a:bodyPr/>
        <a:lstStyle/>
        <a:p>
          <a:endParaRPr lang="en-GB"/>
        </a:p>
      </dgm:t>
    </dgm:pt>
    <dgm:pt modelId="{DBB4B97E-1EA9-4692-A45F-47E6BB6B07D2}" type="pres">
      <dgm:prSet presAssocID="{85BCC13D-1F74-447E-BE6B-90F7A2583ED6}" presName="descendantText" presStyleLbl="alignAccFollowNode1" presStyleIdx="0" presStyleCnt="3">
        <dgm:presLayoutVars>
          <dgm:bulletEnabled val="1"/>
        </dgm:presLayoutVars>
      </dgm:prSet>
      <dgm:spPr/>
      <dgm:t>
        <a:bodyPr/>
        <a:lstStyle/>
        <a:p>
          <a:endParaRPr lang="en-GB"/>
        </a:p>
      </dgm:t>
    </dgm:pt>
    <dgm:pt modelId="{2AC67C8D-4754-454B-BADE-213B1E3DCC94}" type="pres">
      <dgm:prSet presAssocID="{505848F7-5C32-43FE-8EAD-994A6059FA88}" presName="sp" presStyleCnt="0"/>
      <dgm:spPr/>
    </dgm:pt>
    <dgm:pt modelId="{69365F18-B338-43BD-8EE9-6E0C39A0E542}" type="pres">
      <dgm:prSet presAssocID="{ABCFD280-2F08-4F69-A75C-EAE034E1F56C}" presName="linNode" presStyleCnt="0"/>
      <dgm:spPr/>
    </dgm:pt>
    <dgm:pt modelId="{1FD500E5-1754-419C-A4AE-740ACB880270}" type="pres">
      <dgm:prSet presAssocID="{ABCFD280-2F08-4F69-A75C-EAE034E1F56C}" presName="parentText" presStyleLbl="node1" presStyleIdx="1" presStyleCnt="3">
        <dgm:presLayoutVars>
          <dgm:chMax val="1"/>
          <dgm:bulletEnabled val="1"/>
        </dgm:presLayoutVars>
      </dgm:prSet>
      <dgm:spPr/>
      <dgm:t>
        <a:bodyPr/>
        <a:lstStyle/>
        <a:p>
          <a:endParaRPr lang="en-GB"/>
        </a:p>
      </dgm:t>
    </dgm:pt>
    <dgm:pt modelId="{039E1682-9F8D-4EDB-B609-95E37CC90D48}" type="pres">
      <dgm:prSet presAssocID="{ABCFD280-2F08-4F69-A75C-EAE034E1F56C}" presName="descendantText" presStyleLbl="alignAccFollowNode1" presStyleIdx="1" presStyleCnt="3">
        <dgm:presLayoutVars>
          <dgm:bulletEnabled val="1"/>
        </dgm:presLayoutVars>
      </dgm:prSet>
      <dgm:spPr/>
      <dgm:t>
        <a:bodyPr/>
        <a:lstStyle/>
        <a:p>
          <a:endParaRPr lang="en-GB"/>
        </a:p>
      </dgm:t>
    </dgm:pt>
    <dgm:pt modelId="{7AC63658-7090-4B7A-8364-E06DF09AC3A8}" type="pres">
      <dgm:prSet presAssocID="{9A4F2138-C960-484C-B9EE-8A63F3053670}" presName="sp" presStyleCnt="0"/>
      <dgm:spPr/>
    </dgm:pt>
    <dgm:pt modelId="{1837ED50-16AE-4472-BE06-13E418616D1E}" type="pres">
      <dgm:prSet presAssocID="{9AE368A1-BE4E-4AEB-A2F9-0FACCA893BEC}" presName="linNode" presStyleCnt="0"/>
      <dgm:spPr/>
    </dgm:pt>
    <dgm:pt modelId="{D9434EF9-3D1C-4CDE-A31D-AC23CE07F221}" type="pres">
      <dgm:prSet presAssocID="{9AE368A1-BE4E-4AEB-A2F9-0FACCA893BEC}" presName="parentText" presStyleLbl="node1" presStyleIdx="2" presStyleCnt="3">
        <dgm:presLayoutVars>
          <dgm:chMax val="1"/>
          <dgm:bulletEnabled val="1"/>
        </dgm:presLayoutVars>
      </dgm:prSet>
      <dgm:spPr/>
      <dgm:t>
        <a:bodyPr/>
        <a:lstStyle/>
        <a:p>
          <a:endParaRPr lang="en-GB"/>
        </a:p>
      </dgm:t>
    </dgm:pt>
    <dgm:pt modelId="{777B3C17-AD5A-47E7-A5EB-407768E2BFB4}" type="pres">
      <dgm:prSet presAssocID="{9AE368A1-BE4E-4AEB-A2F9-0FACCA893BEC}" presName="descendantText" presStyleLbl="alignAccFollowNode1" presStyleIdx="2" presStyleCnt="3">
        <dgm:presLayoutVars>
          <dgm:bulletEnabled val="1"/>
        </dgm:presLayoutVars>
      </dgm:prSet>
      <dgm:spPr/>
      <dgm:t>
        <a:bodyPr/>
        <a:lstStyle/>
        <a:p>
          <a:endParaRPr lang="en-GB"/>
        </a:p>
      </dgm:t>
    </dgm:pt>
  </dgm:ptLst>
  <dgm:cxnLst>
    <dgm:cxn modelId="{AEB5BC8D-1795-4815-82BE-28160A734FB6}" srcId="{ABCFD280-2F08-4F69-A75C-EAE034E1F56C}" destId="{DF5E782E-C61E-4BA1-ADD9-4593FF49C48E}" srcOrd="0" destOrd="0" parTransId="{62BCE5C4-8D31-4468-B0AE-47651D54692F}" sibTransId="{0CAF8038-659D-4D49-8731-EEC057D1EC3C}"/>
    <dgm:cxn modelId="{B3577C2B-61D8-41EB-9DB5-022DEAC78ACD}" type="presOf" srcId="{BA1E16DD-85E7-49CC-A58F-3C8A60E734D7}" destId="{351C3CBF-E2EA-44E4-BB3B-930D03F08005}" srcOrd="0" destOrd="0" presId="urn:microsoft.com/office/officeart/2005/8/layout/vList5"/>
    <dgm:cxn modelId="{1867CB10-5F86-4708-9E5A-42550F699E52}" type="presOf" srcId="{9AE368A1-BE4E-4AEB-A2F9-0FACCA893BEC}" destId="{D9434EF9-3D1C-4CDE-A31D-AC23CE07F221}" srcOrd="0" destOrd="0" presId="urn:microsoft.com/office/officeart/2005/8/layout/vList5"/>
    <dgm:cxn modelId="{EA6F79A8-D43E-4D96-BE12-C37D0310028B}" type="presOf" srcId="{DF5E782E-C61E-4BA1-ADD9-4593FF49C48E}" destId="{039E1682-9F8D-4EDB-B609-95E37CC90D48}" srcOrd="0" destOrd="0" presId="urn:microsoft.com/office/officeart/2005/8/layout/vList5"/>
    <dgm:cxn modelId="{165312E7-C125-4407-AE18-A613032ABD19}" srcId="{BA1E16DD-85E7-49CC-A58F-3C8A60E734D7}" destId="{ABCFD280-2F08-4F69-A75C-EAE034E1F56C}" srcOrd="1" destOrd="0" parTransId="{FDD4C798-0C46-4905-BC3C-93A12F592FDD}" sibTransId="{9A4F2138-C960-484C-B9EE-8A63F3053670}"/>
    <dgm:cxn modelId="{7AF8C0D6-F9F2-4F04-9487-6B7FCCCCC1C5}" type="presOf" srcId="{ABCFD280-2F08-4F69-A75C-EAE034E1F56C}" destId="{1FD500E5-1754-419C-A4AE-740ACB880270}" srcOrd="0" destOrd="0" presId="urn:microsoft.com/office/officeart/2005/8/layout/vList5"/>
    <dgm:cxn modelId="{FBD0814C-AEEB-47AA-952F-9871C0C841B6}" srcId="{85BCC13D-1F74-447E-BE6B-90F7A2583ED6}" destId="{EA7CB21F-B4A6-4DB2-AC01-DCE87CD6E900}" srcOrd="0" destOrd="0" parTransId="{0AE7BCF1-23B7-4C2D-B408-CC49211C1855}" sibTransId="{CCE83434-BFC3-449F-B24F-BE0C01BE0E8F}"/>
    <dgm:cxn modelId="{9A985B88-9B91-46D3-947D-DAAD616C9103}" srcId="{BA1E16DD-85E7-49CC-A58F-3C8A60E734D7}" destId="{9AE368A1-BE4E-4AEB-A2F9-0FACCA893BEC}" srcOrd="2" destOrd="0" parTransId="{196F8C87-DE79-40B3-9DFC-76A48D66572F}" sibTransId="{DC84F9A8-F93A-4594-9824-DDB71C706EA8}"/>
    <dgm:cxn modelId="{42BA650A-B252-447A-832D-25BB4F43B2E8}" type="presOf" srcId="{85BCC13D-1F74-447E-BE6B-90F7A2583ED6}" destId="{9A61FEA6-28C5-4AB5-93A7-BD87B16E8D73}" srcOrd="0" destOrd="0" presId="urn:microsoft.com/office/officeart/2005/8/layout/vList5"/>
    <dgm:cxn modelId="{609A79CE-D829-42F4-95E5-0E1395FBFD98}" srcId="{BA1E16DD-85E7-49CC-A58F-3C8A60E734D7}" destId="{85BCC13D-1F74-447E-BE6B-90F7A2583ED6}" srcOrd="0" destOrd="0" parTransId="{B4FAE347-8F8C-4598-BD61-C3F1F5E4B403}" sibTransId="{505848F7-5C32-43FE-8EAD-994A6059FA88}"/>
    <dgm:cxn modelId="{94A4B2BC-45C3-4FE8-9FB5-343D95F0C105}" type="presOf" srcId="{C1AD9AFF-9EB9-49FC-87EE-2F7C55DE9A1E}" destId="{777B3C17-AD5A-47E7-A5EB-407768E2BFB4}" srcOrd="0" destOrd="0" presId="urn:microsoft.com/office/officeart/2005/8/layout/vList5"/>
    <dgm:cxn modelId="{66EEF407-55D7-4216-95E0-E4868B7408F1}" srcId="{9AE368A1-BE4E-4AEB-A2F9-0FACCA893BEC}" destId="{C1AD9AFF-9EB9-49FC-87EE-2F7C55DE9A1E}" srcOrd="0" destOrd="0" parTransId="{96FB0E5A-1177-468E-A7A7-6A35A0A0808B}" sibTransId="{4A9AB541-D31E-4950-A576-8E3C5BA5CF9B}"/>
    <dgm:cxn modelId="{A48CD795-4775-4CA3-BA4B-DA3C1EE5997D}" type="presOf" srcId="{EA7CB21F-B4A6-4DB2-AC01-DCE87CD6E900}" destId="{DBB4B97E-1EA9-4692-A45F-47E6BB6B07D2}" srcOrd="0" destOrd="0" presId="urn:microsoft.com/office/officeart/2005/8/layout/vList5"/>
    <dgm:cxn modelId="{DA3345EF-73A0-4961-B700-D7188929B4A2}" type="presParOf" srcId="{351C3CBF-E2EA-44E4-BB3B-930D03F08005}" destId="{702C034C-2D95-4EA3-9352-8693EDCDA3A9}" srcOrd="0" destOrd="0" presId="urn:microsoft.com/office/officeart/2005/8/layout/vList5"/>
    <dgm:cxn modelId="{BD010F61-5C3C-480D-9E24-1D0347877A88}" type="presParOf" srcId="{702C034C-2D95-4EA3-9352-8693EDCDA3A9}" destId="{9A61FEA6-28C5-4AB5-93A7-BD87B16E8D73}" srcOrd="0" destOrd="0" presId="urn:microsoft.com/office/officeart/2005/8/layout/vList5"/>
    <dgm:cxn modelId="{C005EBEF-F951-40A7-99EB-0FCB738F143B}" type="presParOf" srcId="{702C034C-2D95-4EA3-9352-8693EDCDA3A9}" destId="{DBB4B97E-1EA9-4692-A45F-47E6BB6B07D2}" srcOrd="1" destOrd="0" presId="urn:microsoft.com/office/officeart/2005/8/layout/vList5"/>
    <dgm:cxn modelId="{0ADB40BB-6563-40E0-B89E-1B9C91DC10CD}" type="presParOf" srcId="{351C3CBF-E2EA-44E4-BB3B-930D03F08005}" destId="{2AC67C8D-4754-454B-BADE-213B1E3DCC94}" srcOrd="1" destOrd="0" presId="urn:microsoft.com/office/officeart/2005/8/layout/vList5"/>
    <dgm:cxn modelId="{CEDFA14E-161B-4D4E-B81A-195E090839D8}" type="presParOf" srcId="{351C3CBF-E2EA-44E4-BB3B-930D03F08005}" destId="{69365F18-B338-43BD-8EE9-6E0C39A0E542}" srcOrd="2" destOrd="0" presId="urn:microsoft.com/office/officeart/2005/8/layout/vList5"/>
    <dgm:cxn modelId="{BAAA86FD-0A05-46E3-9653-9629C8FF741D}" type="presParOf" srcId="{69365F18-B338-43BD-8EE9-6E0C39A0E542}" destId="{1FD500E5-1754-419C-A4AE-740ACB880270}" srcOrd="0" destOrd="0" presId="urn:microsoft.com/office/officeart/2005/8/layout/vList5"/>
    <dgm:cxn modelId="{E183D284-90CF-47C9-9C4B-CDF54F717C95}" type="presParOf" srcId="{69365F18-B338-43BD-8EE9-6E0C39A0E542}" destId="{039E1682-9F8D-4EDB-B609-95E37CC90D48}" srcOrd="1" destOrd="0" presId="urn:microsoft.com/office/officeart/2005/8/layout/vList5"/>
    <dgm:cxn modelId="{CD6501B2-F86A-43D8-9971-219CF11AD0C1}" type="presParOf" srcId="{351C3CBF-E2EA-44E4-BB3B-930D03F08005}" destId="{7AC63658-7090-4B7A-8364-E06DF09AC3A8}" srcOrd="3" destOrd="0" presId="urn:microsoft.com/office/officeart/2005/8/layout/vList5"/>
    <dgm:cxn modelId="{AB263127-CF32-43B1-B7FD-5781D3C5EBFC}" type="presParOf" srcId="{351C3CBF-E2EA-44E4-BB3B-930D03F08005}" destId="{1837ED50-16AE-4472-BE06-13E418616D1E}" srcOrd="4" destOrd="0" presId="urn:microsoft.com/office/officeart/2005/8/layout/vList5"/>
    <dgm:cxn modelId="{2C37E925-7AD7-4AD8-9494-3BDCC6A5A98D}" type="presParOf" srcId="{1837ED50-16AE-4472-BE06-13E418616D1E}" destId="{D9434EF9-3D1C-4CDE-A31D-AC23CE07F221}" srcOrd="0" destOrd="0" presId="urn:microsoft.com/office/officeart/2005/8/layout/vList5"/>
    <dgm:cxn modelId="{DC0CEB87-68CF-40B5-9BB5-EB07F01383BC}" type="presParOf" srcId="{1837ED50-16AE-4472-BE06-13E418616D1E}" destId="{777B3C17-AD5A-47E7-A5EB-407768E2BFB4}"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1C0167A-6743-4D7E-9C2B-742C5A6F4DD0}"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GB"/>
        </a:p>
      </dgm:t>
    </dgm:pt>
    <dgm:pt modelId="{94FC69FE-87A0-4C22-8120-9A68ECBBAF70}">
      <dgm:prSet custT="1"/>
      <dgm:spPr/>
      <dgm:t>
        <a:bodyPr/>
        <a:lstStyle/>
        <a:p>
          <a:pPr rtl="0"/>
          <a:r>
            <a:rPr lang="en-GB" sz="2000" dirty="0" smtClean="0"/>
            <a:t>Literary manuscripts: </a:t>
          </a:r>
          <a:endParaRPr lang="en-GB" sz="2000" dirty="0"/>
        </a:p>
      </dgm:t>
    </dgm:pt>
    <dgm:pt modelId="{FA10A8E1-83BF-4451-A4EF-978676EBEA44}" type="parTrans" cxnId="{12DEAB97-F360-45EF-9014-65815C9409C1}">
      <dgm:prSet/>
      <dgm:spPr/>
      <dgm:t>
        <a:bodyPr/>
        <a:lstStyle/>
        <a:p>
          <a:endParaRPr lang="en-GB"/>
        </a:p>
      </dgm:t>
    </dgm:pt>
    <dgm:pt modelId="{8B2F4E83-BD59-4B75-A11D-3EAFBCF31C1A}" type="sibTrans" cxnId="{12DEAB97-F360-45EF-9014-65815C9409C1}">
      <dgm:prSet/>
      <dgm:spPr/>
      <dgm:t>
        <a:bodyPr/>
        <a:lstStyle/>
        <a:p>
          <a:endParaRPr lang="en-GB"/>
        </a:p>
      </dgm:t>
    </dgm:pt>
    <dgm:pt modelId="{8220DBD9-6CB6-4AEC-A798-9A987F3EF476}">
      <dgm:prSet custT="1"/>
      <dgm:spPr/>
      <dgm:t>
        <a:bodyPr/>
        <a:lstStyle/>
        <a:p>
          <a:pPr rtl="0"/>
          <a:r>
            <a:rPr lang="en-GB" sz="1600" dirty="0" smtClean="0"/>
            <a:t>Rough notes and jottings</a:t>
          </a:r>
          <a:endParaRPr lang="en-GB" sz="1600" dirty="0"/>
        </a:p>
      </dgm:t>
    </dgm:pt>
    <dgm:pt modelId="{FFF0B9D3-41DD-422B-A739-724A3C7E10B2}" type="parTrans" cxnId="{CE4238AD-250C-49B8-8B92-10FB09CA5E8C}">
      <dgm:prSet/>
      <dgm:spPr/>
      <dgm:t>
        <a:bodyPr/>
        <a:lstStyle/>
        <a:p>
          <a:endParaRPr lang="en-GB"/>
        </a:p>
      </dgm:t>
    </dgm:pt>
    <dgm:pt modelId="{B9189635-92A3-405E-AABC-BD2D6A2D9B32}" type="sibTrans" cxnId="{CE4238AD-250C-49B8-8B92-10FB09CA5E8C}">
      <dgm:prSet/>
      <dgm:spPr/>
      <dgm:t>
        <a:bodyPr/>
        <a:lstStyle/>
        <a:p>
          <a:endParaRPr lang="en-GB"/>
        </a:p>
      </dgm:t>
    </dgm:pt>
    <dgm:pt modelId="{581A54FE-7A94-4B46-8339-2F2A5341F046}">
      <dgm:prSet custT="1"/>
      <dgm:spPr/>
      <dgm:t>
        <a:bodyPr/>
        <a:lstStyle/>
        <a:p>
          <a:pPr rtl="0"/>
          <a:r>
            <a:rPr lang="en-GB" sz="1600" dirty="0" smtClean="0"/>
            <a:t>Manuscripts and typescripts</a:t>
          </a:r>
          <a:endParaRPr lang="en-GB" sz="1600" dirty="0"/>
        </a:p>
      </dgm:t>
    </dgm:pt>
    <dgm:pt modelId="{28F6B256-B257-4016-85BA-5005A06BBCAF}" type="parTrans" cxnId="{315539D3-6D1E-4E02-B806-2D77DF65EB55}">
      <dgm:prSet/>
      <dgm:spPr/>
      <dgm:t>
        <a:bodyPr/>
        <a:lstStyle/>
        <a:p>
          <a:endParaRPr lang="en-GB"/>
        </a:p>
      </dgm:t>
    </dgm:pt>
    <dgm:pt modelId="{FB2E8B4D-A4AF-4342-91D9-81C24A00529A}" type="sibTrans" cxnId="{315539D3-6D1E-4E02-B806-2D77DF65EB55}">
      <dgm:prSet/>
      <dgm:spPr/>
      <dgm:t>
        <a:bodyPr/>
        <a:lstStyle/>
        <a:p>
          <a:endParaRPr lang="en-GB"/>
        </a:p>
      </dgm:t>
    </dgm:pt>
    <dgm:pt modelId="{C5F0F5CD-7293-4410-8A26-98EF042413F8}">
      <dgm:prSet custT="1"/>
      <dgm:spPr/>
      <dgm:t>
        <a:bodyPr/>
        <a:lstStyle/>
        <a:p>
          <a:pPr rtl="0"/>
          <a:r>
            <a:rPr lang="en-GB" sz="1600" dirty="0" smtClean="0"/>
            <a:t>Annotated proofs</a:t>
          </a:r>
          <a:endParaRPr lang="en-GB" sz="1600" dirty="0"/>
        </a:p>
      </dgm:t>
    </dgm:pt>
    <dgm:pt modelId="{3CDF1C31-5BE9-4674-A491-F531230657C0}" type="parTrans" cxnId="{ADE5FB61-568A-4FAB-A67B-56941DE078F4}">
      <dgm:prSet/>
      <dgm:spPr/>
      <dgm:t>
        <a:bodyPr/>
        <a:lstStyle/>
        <a:p>
          <a:endParaRPr lang="en-GB"/>
        </a:p>
      </dgm:t>
    </dgm:pt>
    <dgm:pt modelId="{699CED9A-52CC-4DAF-80F1-33BFD9F90863}" type="sibTrans" cxnId="{ADE5FB61-568A-4FAB-A67B-56941DE078F4}">
      <dgm:prSet/>
      <dgm:spPr/>
      <dgm:t>
        <a:bodyPr/>
        <a:lstStyle/>
        <a:p>
          <a:endParaRPr lang="en-GB"/>
        </a:p>
      </dgm:t>
    </dgm:pt>
    <dgm:pt modelId="{DE5D3A34-F5E0-4354-AA6B-1D39EBEA551F}">
      <dgm:prSet custT="1"/>
      <dgm:spPr/>
      <dgm:t>
        <a:bodyPr/>
        <a:lstStyle/>
        <a:p>
          <a:pPr rtl="0"/>
          <a:r>
            <a:rPr lang="en-GB" sz="2000" dirty="0" smtClean="0"/>
            <a:t>Correspondence: </a:t>
          </a:r>
          <a:endParaRPr lang="en-GB" sz="2000" dirty="0"/>
        </a:p>
      </dgm:t>
    </dgm:pt>
    <dgm:pt modelId="{5FF11625-DFD1-463B-8A55-231689E2DFB1}" type="parTrans" cxnId="{30A27821-6ED2-46D0-BF3A-EA8403BD5636}">
      <dgm:prSet/>
      <dgm:spPr/>
      <dgm:t>
        <a:bodyPr/>
        <a:lstStyle/>
        <a:p>
          <a:endParaRPr lang="en-GB"/>
        </a:p>
      </dgm:t>
    </dgm:pt>
    <dgm:pt modelId="{655A3749-2445-48F9-AAAB-1DF44462398F}" type="sibTrans" cxnId="{30A27821-6ED2-46D0-BF3A-EA8403BD5636}">
      <dgm:prSet/>
      <dgm:spPr/>
      <dgm:t>
        <a:bodyPr/>
        <a:lstStyle/>
        <a:p>
          <a:endParaRPr lang="en-GB"/>
        </a:p>
      </dgm:t>
    </dgm:pt>
    <dgm:pt modelId="{755372F9-22B4-43F6-ABFF-3AB1537B77CA}">
      <dgm:prSet custT="1"/>
      <dgm:spPr/>
      <dgm:t>
        <a:bodyPr/>
        <a:lstStyle/>
        <a:p>
          <a:pPr rtl="0"/>
          <a:r>
            <a:rPr lang="en-GB" sz="1600" dirty="0" smtClean="0"/>
            <a:t>Literary</a:t>
          </a:r>
          <a:endParaRPr lang="en-GB" sz="1600" dirty="0"/>
        </a:p>
      </dgm:t>
    </dgm:pt>
    <dgm:pt modelId="{09967902-2D1B-4959-B60F-173739F5856E}" type="parTrans" cxnId="{C415EC53-E012-48A9-84B8-E6A2A184A18D}">
      <dgm:prSet/>
      <dgm:spPr/>
      <dgm:t>
        <a:bodyPr/>
        <a:lstStyle/>
        <a:p>
          <a:endParaRPr lang="en-GB"/>
        </a:p>
      </dgm:t>
    </dgm:pt>
    <dgm:pt modelId="{E6D0A126-3997-421B-BCA6-C295B97B9BC1}" type="sibTrans" cxnId="{C415EC53-E012-48A9-84B8-E6A2A184A18D}">
      <dgm:prSet/>
      <dgm:spPr/>
      <dgm:t>
        <a:bodyPr/>
        <a:lstStyle/>
        <a:p>
          <a:endParaRPr lang="en-GB"/>
        </a:p>
      </dgm:t>
    </dgm:pt>
    <dgm:pt modelId="{16E06B63-0103-4B84-B299-941411FFAEBD}">
      <dgm:prSet custT="1"/>
      <dgm:spPr/>
      <dgm:t>
        <a:bodyPr/>
        <a:lstStyle/>
        <a:p>
          <a:pPr rtl="0"/>
          <a:r>
            <a:rPr lang="en-GB" sz="1600" dirty="0" smtClean="0"/>
            <a:t>Business</a:t>
          </a:r>
          <a:endParaRPr lang="en-GB" sz="1600" dirty="0"/>
        </a:p>
      </dgm:t>
    </dgm:pt>
    <dgm:pt modelId="{87275744-1ED5-4CA0-A0BC-6542AC871567}" type="parTrans" cxnId="{C9E65087-6862-4211-8A8A-E6D1C9A366CE}">
      <dgm:prSet/>
      <dgm:spPr/>
      <dgm:t>
        <a:bodyPr/>
        <a:lstStyle/>
        <a:p>
          <a:endParaRPr lang="en-GB"/>
        </a:p>
      </dgm:t>
    </dgm:pt>
    <dgm:pt modelId="{085061EB-2BFC-46EF-97DA-743EF49F5E21}" type="sibTrans" cxnId="{C9E65087-6862-4211-8A8A-E6D1C9A366CE}">
      <dgm:prSet/>
      <dgm:spPr/>
      <dgm:t>
        <a:bodyPr/>
        <a:lstStyle/>
        <a:p>
          <a:endParaRPr lang="en-GB"/>
        </a:p>
      </dgm:t>
    </dgm:pt>
    <dgm:pt modelId="{96CD3885-A041-4A95-AC83-7C5162DFD280}">
      <dgm:prSet custT="1"/>
      <dgm:spPr/>
      <dgm:t>
        <a:bodyPr/>
        <a:lstStyle/>
        <a:p>
          <a:pPr rtl="0"/>
          <a:r>
            <a:rPr lang="en-GB" sz="2000" dirty="0" smtClean="0"/>
            <a:t>Diaries: </a:t>
          </a:r>
          <a:endParaRPr lang="en-GB" sz="2000" dirty="0"/>
        </a:p>
      </dgm:t>
    </dgm:pt>
    <dgm:pt modelId="{DA7DDA89-E27C-4F82-B480-D10AAE3B41C1}" type="parTrans" cxnId="{3D7314DE-9F2E-446F-9139-19497E868DBB}">
      <dgm:prSet/>
      <dgm:spPr/>
      <dgm:t>
        <a:bodyPr/>
        <a:lstStyle/>
        <a:p>
          <a:endParaRPr lang="en-GB"/>
        </a:p>
      </dgm:t>
    </dgm:pt>
    <dgm:pt modelId="{90AE4EF5-89B8-46BA-8069-3F96688E5EEE}" type="sibTrans" cxnId="{3D7314DE-9F2E-446F-9139-19497E868DBB}">
      <dgm:prSet/>
      <dgm:spPr/>
      <dgm:t>
        <a:bodyPr/>
        <a:lstStyle/>
        <a:p>
          <a:endParaRPr lang="en-GB"/>
        </a:p>
      </dgm:t>
    </dgm:pt>
    <dgm:pt modelId="{E210F971-F078-47DF-8AA6-8A43E7ECB8E7}">
      <dgm:prSet custT="1"/>
      <dgm:spPr/>
      <dgm:t>
        <a:bodyPr/>
        <a:lstStyle/>
        <a:p>
          <a:pPr rtl="0"/>
          <a:r>
            <a:rPr lang="en-GB" sz="1600" dirty="0" smtClean="0"/>
            <a:t>Personal</a:t>
          </a:r>
          <a:endParaRPr lang="en-GB" sz="1600" dirty="0"/>
        </a:p>
      </dgm:t>
    </dgm:pt>
    <dgm:pt modelId="{81322700-3348-4DF3-8156-C6DA3122CDA2}" type="parTrans" cxnId="{7AFABDB1-F2BD-4288-A21B-3E4C168F0327}">
      <dgm:prSet/>
      <dgm:spPr/>
      <dgm:t>
        <a:bodyPr/>
        <a:lstStyle/>
        <a:p>
          <a:endParaRPr lang="en-GB"/>
        </a:p>
      </dgm:t>
    </dgm:pt>
    <dgm:pt modelId="{994ED0F0-E42F-4FB1-AE17-43E5823AF796}" type="sibTrans" cxnId="{7AFABDB1-F2BD-4288-A21B-3E4C168F0327}">
      <dgm:prSet/>
      <dgm:spPr/>
      <dgm:t>
        <a:bodyPr/>
        <a:lstStyle/>
        <a:p>
          <a:endParaRPr lang="en-GB"/>
        </a:p>
      </dgm:t>
    </dgm:pt>
    <dgm:pt modelId="{DD862D63-A988-46BB-935A-9D5B6ECA58C9}">
      <dgm:prSet custT="1"/>
      <dgm:spPr/>
      <dgm:t>
        <a:bodyPr/>
        <a:lstStyle/>
        <a:p>
          <a:pPr rtl="0"/>
          <a:r>
            <a:rPr lang="en-GB" sz="1600" dirty="0" smtClean="0"/>
            <a:t>Engagement</a:t>
          </a:r>
          <a:endParaRPr lang="en-GB" sz="1600" dirty="0"/>
        </a:p>
      </dgm:t>
    </dgm:pt>
    <dgm:pt modelId="{118ABE72-F81A-4C26-A386-B2B335979061}" type="parTrans" cxnId="{352E597D-743D-4798-B3EC-0966A4D5D301}">
      <dgm:prSet/>
      <dgm:spPr/>
      <dgm:t>
        <a:bodyPr/>
        <a:lstStyle/>
        <a:p>
          <a:endParaRPr lang="en-GB"/>
        </a:p>
      </dgm:t>
    </dgm:pt>
    <dgm:pt modelId="{9FF1963E-787E-4ADA-8F51-79877C80CE36}" type="sibTrans" cxnId="{352E597D-743D-4798-B3EC-0966A4D5D301}">
      <dgm:prSet/>
      <dgm:spPr/>
      <dgm:t>
        <a:bodyPr/>
        <a:lstStyle/>
        <a:p>
          <a:endParaRPr lang="en-GB"/>
        </a:p>
      </dgm:t>
    </dgm:pt>
    <dgm:pt modelId="{305ACC6E-8442-4627-9C56-5142451F5AFA}">
      <dgm:prSet custT="1"/>
      <dgm:spPr/>
      <dgm:t>
        <a:bodyPr/>
        <a:lstStyle/>
        <a:p>
          <a:pPr rtl="0"/>
          <a:r>
            <a:rPr lang="en-GB" sz="2000" dirty="0" smtClean="0"/>
            <a:t>Audio-visual material: </a:t>
          </a:r>
          <a:endParaRPr lang="en-GB" sz="2000" dirty="0"/>
        </a:p>
      </dgm:t>
    </dgm:pt>
    <dgm:pt modelId="{E2933B27-53E4-406D-84A8-F540FB6A4A90}" type="parTrans" cxnId="{A54F3E50-79F6-4144-84B6-AA3EF4795A0D}">
      <dgm:prSet/>
      <dgm:spPr/>
      <dgm:t>
        <a:bodyPr/>
        <a:lstStyle/>
        <a:p>
          <a:endParaRPr lang="en-GB"/>
        </a:p>
      </dgm:t>
    </dgm:pt>
    <dgm:pt modelId="{F331486B-5999-49E0-BC77-CE274DEF7B41}" type="sibTrans" cxnId="{A54F3E50-79F6-4144-84B6-AA3EF4795A0D}">
      <dgm:prSet/>
      <dgm:spPr/>
      <dgm:t>
        <a:bodyPr/>
        <a:lstStyle/>
        <a:p>
          <a:endParaRPr lang="en-GB"/>
        </a:p>
      </dgm:t>
    </dgm:pt>
    <dgm:pt modelId="{955C0ECD-775A-4137-8C9F-9691709FAA4C}">
      <dgm:prSet custT="1"/>
      <dgm:spPr/>
      <dgm:t>
        <a:bodyPr/>
        <a:lstStyle/>
        <a:p>
          <a:pPr rtl="0"/>
          <a:r>
            <a:rPr lang="en-GB" sz="1600" dirty="0" smtClean="0"/>
            <a:t>Photographs</a:t>
          </a:r>
          <a:endParaRPr lang="en-GB" sz="1600" dirty="0"/>
        </a:p>
      </dgm:t>
    </dgm:pt>
    <dgm:pt modelId="{3800673A-AFB3-4323-A52F-3FFB1E4B5DA5}" type="parTrans" cxnId="{E87C76BF-7AC3-4FEF-AF56-2559576AD734}">
      <dgm:prSet/>
      <dgm:spPr/>
      <dgm:t>
        <a:bodyPr/>
        <a:lstStyle/>
        <a:p>
          <a:endParaRPr lang="en-GB"/>
        </a:p>
      </dgm:t>
    </dgm:pt>
    <dgm:pt modelId="{9959C9DF-26E0-48BC-97D0-5F3D3681D0A2}" type="sibTrans" cxnId="{E87C76BF-7AC3-4FEF-AF56-2559576AD734}">
      <dgm:prSet/>
      <dgm:spPr/>
      <dgm:t>
        <a:bodyPr/>
        <a:lstStyle/>
        <a:p>
          <a:endParaRPr lang="en-GB"/>
        </a:p>
      </dgm:t>
    </dgm:pt>
    <dgm:pt modelId="{CC2BB841-8A0D-4D93-A139-A6BE31336127}">
      <dgm:prSet custT="1"/>
      <dgm:spPr/>
      <dgm:t>
        <a:bodyPr/>
        <a:lstStyle/>
        <a:p>
          <a:pPr rtl="0"/>
          <a:r>
            <a:rPr lang="en-GB" sz="2000" dirty="0" smtClean="0"/>
            <a:t>Printed material: </a:t>
          </a:r>
          <a:endParaRPr lang="en-GB" sz="2000" dirty="0"/>
        </a:p>
      </dgm:t>
    </dgm:pt>
    <dgm:pt modelId="{86859579-DAFF-4635-803A-01D008B64EAA}" type="parTrans" cxnId="{F7C5A800-E4BF-4C5A-B108-30A6207E5F98}">
      <dgm:prSet/>
      <dgm:spPr/>
      <dgm:t>
        <a:bodyPr/>
        <a:lstStyle/>
        <a:p>
          <a:endParaRPr lang="en-GB"/>
        </a:p>
      </dgm:t>
    </dgm:pt>
    <dgm:pt modelId="{90AC0C1A-C977-4149-A59C-8978CFEB87B0}" type="sibTrans" cxnId="{F7C5A800-E4BF-4C5A-B108-30A6207E5F98}">
      <dgm:prSet/>
      <dgm:spPr/>
      <dgm:t>
        <a:bodyPr/>
        <a:lstStyle/>
        <a:p>
          <a:endParaRPr lang="en-GB"/>
        </a:p>
      </dgm:t>
    </dgm:pt>
    <dgm:pt modelId="{4C81422C-E5B2-4FB1-A4FF-04B0E7ACDBA7}">
      <dgm:prSet custT="1"/>
      <dgm:spPr/>
      <dgm:t>
        <a:bodyPr/>
        <a:lstStyle/>
        <a:p>
          <a:pPr rtl="0"/>
          <a:r>
            <a:rPr lang="en-GB" sz="1600" dirty="0" smtClean="0"/>
            <a:t>Cuttings</a:t>
          </a:r>
          <a:endParaRPr lang="en-GB" sz="1600" dirty="0"/>
        </a:p>
      </dgm:t>
    </dgm:pt>
    <dgm:pt modelId="{DE982FA3-4ECD-48EA-89B2-A7AC2D8F3D8D}" type="parTrans" cxnId="{AFDA0955-6012-441C-8D0D-1CAB6323658E}">
      <dgm:prSet/>
      <dgm:spPr/>
      <dgm:t>
        <a:bodyPr/>
        <a:lstStyle/>
        <a:p>
          <a:endParaRPr lang="en-GB"/>
        </a:p>
      </dgm:t>
    </dgm:pt>
    <dgm:pt modelId="{64E3523F-A301-42EC-A4B6-5400D8EA08FD}" type="sibTrans" cxnId="{AFDA0955-6012-441C-8D0D-1CAB6323658E}">
      <dgm:prSet/>
      <dgm:spPr/>
      <dgm:t>
        <a:bodyPr/>
        <a:lstStyle/>
        <a:p>
          <a:endParaRPr lang="en-GB"/>
        </a:p>
      </dgm:t>
    </dgm:pt>
    <dgm:pt modelId="{2379AC50-332F-4972-9F1A-D22AF9636907}">
      <dgm:prSet custT="1"/>
      <dgm:spPr/>
      <dgm:t>
        <a:bodyPr/>
        <a:lstStyle/>
        <a:p>
          <a:pPr rtl="0"/>
          <a:r>
            <a:rPr lang="en-GB" sz="2000" dirty="0" smtClean="0"/>
            <a:t>Objects: </a:t>
          </a:r>
          <a:endParaRPr lang="en-GB" sz="2000" dirty="0"/>
        </a:p>
      </dgm:t>
    </dgm:pt>
    <dgm:pt modelId="{217760B0-92E2-43E6-82F3-E4C9DB208E60}" type="parTrans" cxnId="{253FACC0-B862-452C-984B-9BE167FF18A2}">
      <dgm:prSet/>
      <dgm:spPr/>
      <dgm:t>
        <a:bodyPr/>
        <a:lstStyle/>
        <a:p>
          <a:endParaRPr lang="en-GB"/>
        </a:p>
      </dgm:t>
    </dgm:pt>
    <dgm:pt modelId="{3F85F782-B3BE-4782-8ED0-646221DF8D2E}" type="sibTrans" cxnId="{253FACC0-B862-452C-984B-9BE167FF18A2}">
      <dgm:prSet/>
      <dgm:spPr/>
      <dgm:t>
        <a:bodyPr/>
        <a:lstStyle/>
        <a:p>
          <a:endParaRPr lang="en-GB"/>
        </a:p>
      </dgm:t>
    </dgm:pt>
    <dgm:pt modelId="{5550D5C2-B9DD-463C-BD0C-958E008ED28C}">
      <dgm:prSet custT="1"/>
      <dgm:spPr/>
      <dgm:t>
        <a:bodyPr/>
        <a:lstStyle/>
        <a:p>
          <a:pPr rtl="0"/>
          <a:r>
            <a:rPr lang="en-GB" sz="1600" dirty="0" smtClean="0"/>
            <a:t>Pens </a:t>
          </a:r>
          <a:endParaRPr lang="en-GB" sz="1600" dirty="0"/>
        </a:p>
      </dgm:t>
    </dgm:pt>
    <dgm:pt modelId="{2A0EBEA4-279D-4C33-A4A2-55C0E11BC7C6}" type="parTrans" cxnId="{0722BFF8-5A13-4031-A3C5-BFF0BA7E48D7}">
      <dgm:prSet/>
      <dgm:spPr/>
      <dgm:t>
        <a:bodyPr/>
        <a:lstStyle/>
        <a:p>
          <a:endParaRPr lang="en-GB"/>
        </a:p>
      </dgm:t>
    </dgm:pt>
    <dgm:pt modelId="{97025029-0503-465B-B3BB-C0689AF336C3}" type="sibTrans" cxnId="{0722BFF8-5A13-4031-A3C5-BFF0BA7E48D7}">
      <dgm:prSet/>
      <dgm:spPr/>
      <dgm:t>
        <a:bodyPr/>
        <a:lstStyle/>
        <a:p>
          <a:endParaRPr lang="en-GB"/>
        </a:p>
      </dgm:t>
    </dgm:pt>
    <dgm:pt modelId="{18FE0131-78B3-4A6C-8546-42FD60E4FEAF}">
      <dgm:prSet custT="1"/>
      <dgm:spPr/>
      <dgm:t>
        <a:bodyPr/>
        <a:lstStyle/>
        <a:p>
          <a:pPr rtl="0"/>
          <a:r>
            <a:rPr lang="en-GB" sz="1600" dirty="0" smtClean="0"/>
            <a:t>Personal</a:t>
          </a:r>
          <a:endParaRPr lang="en-GB" sz="1600" dirty="0"/>
        </a:p>
      </dgm:t>
    </dgm:pt>
    <dgm:pt modelId="{E33042D7-E4CA-4C0C-B88D-237FF8363690}" type="parTrans" cxnId="{D1DDFBBC-E534-418F-A302-49C6A211550B}">
      <dgm:prSet/>
      <dgm:spPr/>
      <dgm:t>
        <a:bodyPr/>
        <a:lstStyle/>
        <a:p>
          <a:endParaRPr lang="en-GB"/>
        </a:p>
      </dgm:t>
    </dgm:pt>
    <dgm:pt modelId="{8A9C6EE6-FFBA-4DD3-91CB-ECD1BA0723CD}" type="sibTrans" cxnId="{D1DDFBBC-E534-418F-A302-49C6A211550B}">
      <dgm:prSet/>
      <dgm:spPr/>
      <dgm:t>
        <a:bodyPr/>
        <a:lstStyle/>
        <a:p>
          <a:endParaRPr lang="en-GB"/>
        </a:p>
      </dgm:t>
    </dgm:pt>
    <dgm:pt modelId="{0C24D999-9A84-4FDB-939C-F1E33BB06153}">
      <dgm:prSet custT="1"/>
      <dgm:spPr/>
      <dgm:t>
        <a:bodyPr/>
        <a:lstStyle/>
        <a:p>
          <a:pPr rtl="0"/>
          <a:r>
            <a:rPr lang="en-GB" sz="1600" dirty="0" smtClean="0"/>
            <a:t>Typewriters</a:t>
          </a:r>
          <a:endParaRPr lang="en-GB" sz="1600" dirty="0"/>
        </a:p>
      </dgm:t>
    </dgm:pt>
    <dgm:pt modelId="{8BE6E6AC-DC88-4A24-9AB0-42583636B3DA}" type="parTrans" cxnId="{06CFF447-0D49-4D23-B285-6819FB7B2A49}">
      <dgm:prSet/>
      <dgm:spPr/>
      <dgm:t>
        <a:bodyPr/>
        <a:lstStyle/>
        <a:p>
          <a:endParaRPr lang="en-GB"/>
        </a:p>
      </dgm:t>
    </dgm:pt>
    <dgm:pt modelId="{3E9C8A72-C330-421E-8C83-1540EF375292}" type="sibTrans" cxnId="{06CFF447-0D49-4D23-B285-6819FB7B2A49}">
      <dgm:prSet/>
      <dgm:spPr/>
      <dgm:t>
        <a:bodyPr/>
        <a:lstStyle/>
        <a:p>
          <a:endParaRPr lang="en-GB"/>
        </a:p>
      </dgm:t>
    </dgm:pt>
    <dgm:pt modelId="{D170B11F-EC90-4A49-87E5-248E9A2A398D}">
      <dgm:prSet custT="1"/>
      <dgm:spPr/>
      <dgm:t>
        <a:bodyPr/>
        <a:lstStyle/>
        <a:p>
          <a:pPr rtl="0"/>
          <a:r>
            <a:rPr lang="en-GB" sz="1600" dirty="0" smtClean="0"/>
            <a:t>Locks of hair…</a:t>
          </a:r>
          <a:endParaRPr lang="en-GB" sz="1600" dirty="0"/>
        </a:p>
      </dgm:t>
    </dgm:pt>
    <dgm:pt modelId="{4B66C169-12A4-4E66-95E0-7A97F2A67685}" type="parTrans" cxnId="{8BC6EFD4-5F64-4B65-ACAD-9B800DAAC3E6}">
      <dgm:prSet/>
      <dgm:spPr/>
      <dgm:t>
        <a:bodyPr/>
        <a:lstStyle/>
        <a:p>
          <a:endParaRPr lang="en-GB"/>
        </a:p>
      </dgm:t>
    </dgm:pt>
    <dgm:pt modelId="{1B0777C0-7FCB-43E2-8238-6F285EA1491C}" type="sibTrans" cxnId="{8BC6EFD4-5F64-4B65-ACAD-9B800DAAC3E6}">
      <dgm:prSet/>
      <dgm:spPr/>
      <dgm:t>
        <a:bodyPr/>
        <a:lstStyle/>
        <a:p>
          <a:endParaRPr lang="en-GB"/>
        </a:p>
      </dgm:t>
    </dgm:pt>
    <dgm:pt modelId="{52B7AE5C-F375-4FC3-83C1-96137B6CB95D}">
      <dgm:prSet custT="1"/>
      <dgm:spPr/>
      <dgm:t>
        <a:bodyPr/>
        <a:lstStyle/>
        <a:p>
          <a:pPr rtl="0"/>
          <a:r>
            <a:rPr lang="en-GB" sz="1600" dirty="0" smtClean="0"/>
            <a:t>Films</a:t>
          </a:r>
          <a:endParaRPr lang="en-GB" sz="1600" dirty="0"/>
        </a:p>
      </dgm:t>
    </dgm:pt>
    <dgm:pt modelId="{FBFFA60A-FD72-4E3D-A52D-4FEF892752C0}" type="parTrans" cxnId="{2E070B1E-95E1-4FDA-BDAC-5C06AB13BE06}">
      <dgm:prSet/>
      <dgm:spPr/>
      <dgm:t>
        <a:bodyPr/>
        <a:lstStyle/>
        <a:p>
          <a:endParaRPr lang="en-GB"/>
        </a:p>
      </dgm:t>
    </dgm:pt>
    <dgm:pt modelId="{3FD45369-2806-4930-A1CC-03B50E7A0F8B}" type="sibTrans" cxnId="{2E070B1E-95E1-4FDA-BDAC-5C06AB13BE06}">
      <dgm:prSet/>
      <dgm:spPr/>
      <dgm:t>
        <a:bodyPr/>
        <a:lstStyle/>
        <a:p>
          <a:endParaRPr lang="en-GB"/>
        </a:p>
      </dgm:t>
    </dgm:pt>
    <dgm:pt modelId="{848DB24F-1D0F-4748-B5A7-CF9713929429}">
      <dgm:prSet custT="1"/>
      <dgm:spPr/>
      <dgm:t>
        <a:bodyPr/>
        <a:lstStyle/>
        <a:p>
          <a:pPr rtl="0"/>
          <a:r>
            <a:rPr lang="en-GB" sz="1600" dirty="0" smtClean="0"/>
            <a:t>Audio recordings</a:t>
          </a:r>
          <a:endParaRPr lang="en-GB" sz="1600" dirty="0"/>
        </a:p>
      </dgm:t>
    </dgm:pt>
    <dgm:pt modelId="{9B6D95BE-9263-4A72-ADE4-012FFC3DDFCD}" type="parTrans" cxnId="{8900B5AC-C35C-4800-BE50-7CD91B4C94CD}">
      <dgm:prSet/>
      <dgm:spPr/>
      <dgm:t>
        <a:bodyPr/>
        <a:lstStyle/>
        <a:p>
          <a:endParaRPr lang="en-GB"/>
        </a:p>
      </dgm:t>
    </dgm:pt>
    <dgm:pt modelId="{DCE0BFD9-AABE-4B86-8CE0-B0541B134B39}" type="sibTrans" cxnId="{8900B5AC-C35C-4800-BE50-7CD91B4C94CD}">
      <dgm:prSet/>
      <dgm:spPr/>
      <dgm:t>
        <a:bodyPr/>
        <a:lstStyle/>
        <a:p>
          <a:endParaRPr lang="en-GB"/>
        </a:p>
      </dgm:t>
    </dgm:pt>
    <dgm:pt modelId="{A28B32C9-EE0E-4642-A49C-7CE579CE0F33}">
      <dgm:prSet custT="1"/>
      <dgm:spPr/>
      <dgm:t>
        <a:bodyPr/>
        <a:lstStyle/>
        <a:p>
          <a:pPr rtl="0"/>
          <a:r>
            <a:rPr lang="en-GB" sz="1600" dirty="0" smtClean="0"/>
            <a:t>Annotated books</a:t>
          </a:r>
          <a:endParaRPr lang="en-GB" sz="1600" dirty="0"/>
        </a:p>
      </dgm:t>
    </dgm:pt>
    <dgm:pt modelId="{310FF1B2-AEC4-452E-98A1-771ECB2B8747}" type="parTrans" cxnId="{3B43656C-4A84-4DA8-8A68-AC35166BC7E3}">
      <dgm:prSet/>
      <dgm:spPr/>
      <dgm:t>
        <a:bodyPr/>
        <a:lstStyle/>
        <a:p>
          <a:endParaRPr lang="en-GB"/>
        </a:p>
      </dgm:t>
    </dgm:pt>
    <dgm:pt modelId="{B349FEFA-9A7F-42D3-A30B-031EFD59F753}" type="sibTrans" cxnId="{3B43656C-4A84-4DA8-8A68-AC35166BC7E3}">
      <dgm:prSet/>
      <dgm:spPr/>
      <dgm:t>
        <a:bodyPr/>
        <a:lstStyle/>
        <a:p>
          <a:endParaRPr lang="en-GB"/>
        </a:p>
      </dgm:t>
    </dgm:pt>
    <dgm:pt modelId="{6850F71F-024B-48F6-B360-189F4BF65B86}">
      <dgm:prSet custT="1"/>
      <dgm:spPr/>
      <dgm:t>
        <a:bodyPr/>
        <a:lstStyle/>
        <a:p>
          <a:pPr rtl="0"/>
          <a:r>
            <a:rPr lang="en-GB" sz="1600" smtClean="0"/>
            <a:t>Journals</a:t>
          </a:r>
          <a:endParaRPr lang="en-GB" sz="1600" dirty="0"/>
        </a:p>
      </dgm:t>
    </dgm:pt>
    <dgm:pt modelId="{76A9D75F-EAC8-49CD-8A37-80031F446605}" type="parTrans" cxnId="{EB95B4EA-9AD2-4699-A21A-3F82174DD1D0}">
      <dgm:prSet/>
      <dgm:spPr/>
      <dgm:t>
        <a:bodyPr/>
        <a:lstStyle/>
        <a:p>
          <a:endParaRPr lang="en-GB"/>
        </a:p>
      </dgm:t>
    </dgm:pt>
    <dgm:pt modelId="{6BF2A263-1432-444F-AC42-E6CD9BFCADA8}" type="sibTrans" cxnId="{EB95B4EA-9AD2-4699-A21A-3F82174DD1D0}">
      <dgm:prSet/>
      <dgm:spPr/>
      <dgm:t>
        <a:bodyPr/>
        <a:lstStyle/>
        <a:p>
          <a:endParaRPr lang="en-GB"/>
        </a:p>
      </dgm:t>
    </dgm:pt>
    <dgm:pt modelId="{3083D6A9-A4C4-4AA1-85C8-8FD6608DA80A}" type="pres">
      <dgm:prSet presAssocID="{41C0167A-6743-4D7E-9C2B-742C5A6F4DD0}" presName="Name0" presStyleCnt="0">
        <dgm:presLayoutVars>
          <dgm:dir/>
          <dgm:resizeHandles val="exact"/>
        </dgm:presLayoutVars>
      </dgm:prSet>
      <dgm:spPr/>
      <dgm:t>
        <a:bodyPr/>
        <a:lstStyle/>
        <a:p>
          <a:endParaRPr lang="en-GB"/>
        </a:p>
      </dgm:t>
    </dgm:pt>
    <dgm:pt modelId="{519E176A-9A53-4703-B4DE-27A42BD904C1}" type="pres">
      <dgm:prSet presAssocID="{94FC69FE-87A0-4C22-8120-9A68ECBBAF70}" presName="composite" presStyleCnt="0"/>
      <dgm:spPr/>
    </dgm:pt>
    <dgm:pt modelId="{E33EBFF9-20B1-41B7-A53B-6427580F67BC}" type="pres">
      <dgm:prSet presAssocID="{94FC69FE-87A0-4C22-8120-9A68ECBBAF70}" presName="rect1" presStyleLbl="trAlignAcc1" presStyleIdx="0" presStyleCnt="6">
        <dgm:presLayoutVars>
          <dgm:bulletEnabled val="1"/>
        </dgm:presLayoutVars>
      </dgm:prSet>
      <dgm:spPr/>
      <dgm:t>
        <a:bodyPr/>
        <a:lstStyle/>
        <a:p>
          <a:endParaRPr lang="en-GB"/>
        </a:p>
      </dgm:t>
    </dgm:pt>
    <dgm:pt modelId="{EE209E3C-773D-47A7-8CAC-B95721CC3CBF}" type="pres">
      <dgm:prSet presAssocID="{94FC69FE-87A0-4C22-8120-9A68ECBBAF70}" presName="rect2" presStyleLbl="fgImgPlace1" presStyleIdx="0" presStyleCnt="6"/>
      <dgm:spPr>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a:ln>
          <a:noFill/>
        </a:ln>
        <a:effectLst>
          <a:outerShdw blurRad="50800" dist="38100" dir="5400000" algn="t" rotWithShape="0">
            <a:prstClr val="black">
              <a:alpha val="40000"/>
            </a:prstClr>
          </a:outerShdw>
        </a:effectLst>
      </dgm:spPr>
      <dgm:t>
        <a:bodyPr/>
        <a:lstStyle/>
        <a:p>
          <a:endParaRPr lang="en-GB"/>
        </a:p>
      </dgm:t>
    </dgm:pt>
    <dgm:pt modelId="{441CC8D8-0924-4659-A850-3D6CFB8B628E}" type="pres">
      <dgm:prSet presAssocID="{8B2F4E83-BD59-4B75-A11D-3EAFBCF31C1A}" presName="sibTrans" presStyleCnt="0"/>
      <dgm:spPr/>
    </dgm:pt>
    <dgm:pt modelId="{7A9ABF43-B34F-40EA-93AE-738F829A7703}" type="pres">
      <dgm:prSet presAssocID="{DE5D3A34-F5E0-4354-AA6B-1D39EBEA551F}" presName="composite" presStyleCnt="0"/>
      <dgm:spPr/>
    </dgm:pt>
    <dgm:pt modelId="{22ABE267-53F7-436E-8ADD-2F393E77D609}" type="pres">
      <dgm:prSet presAssocID="{DE5D3A34-F5E0-4354-AA6B-1D39EBEA551F}" presName="rect1" presStyleLbl="trAlignAcc1" presStyleIdx="1" presStyleCnt="6">
        <dgm:presLayoutVars>
          <dgm:bulletEnabled val="1"/>
        </dgm:presLayoutVars>
      </dgm:prSet>
      <dgm:spPr/>
      <dgm:t>
        <a:bodyPr/>
        <a:lstStyle/>
        <a:p>
          <a:endParaRPr lang="en-GB"/>
        </a:p>
      </dgm:t>
    </dgm:pt>
    <dgm:pt modelId="{C801013A-41CB-4957-BC25-F223230DD3D8}" type="pres">
      <dgm:prSet presAssocID="{DE5D3A34-F5E0-4354-AA6B-1D39EBEA551F}" presName="rect2" presStyleLbl="fgImgPlace1" presStyleIdx="1" presStyleCnt="6"/>
      <dgm:spPr>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a:noFill/>
        </a:ln>
        <a:effectLst>
          <a:outerShdw blurRad="50800" dist="38100" dir="5400000" algn="t" rotWithShape="0">
            <a:prstClr val="black">
              <a:alpha val="40000"/>
            </a:prstClr>
          </a:outerShdw>
        </a:effectLst>
      </dgm:spPr>
      <dgm:t>
        <a:bodyPr/>
        <a:lstStyle/>
        <a:p>
          <a:endParaRPr lang="en-GB"/>
        </a:p>
      </dgm:t>
    </dgm:pt>
    <dgm:pt modelId="{DA7A1AEC-E14D-4002-B466-D20E6A2DC30B}" type="pres">
      <dgm:prSet presAssocID="{655A3749-2445-48F9-AAAB-1DF44462398F}" presName="sibTrans" presStyleCnt="0"/>
      <dgm:spPr/>
    </dgm:pt>
    <dgm:pt modelId="{05E8086C-3FF4-4A40-8EC1-97EB970B75CC}" type="pres">
      <dgm:prSet presAssocID="{96CD3885-A041-4A95-AC83-7C5162DFD280}" presName="composite" presStyleCnt="0"/>
      <dgm:spPr/>
    </dgm:pt>
    <dgm:pt modelId="{68D98F74-8422-43F3-A69B-ACB2E9849A0F}" type="pres">
      <dgm:prSet presAssocID="{96CD3885-A041-4A95-AC83-7C5162DFD280}" presName="rect1" presStyleLbl="trAlignAcc1" presStyleIdx="2" presStyleCnt="6">
        <dgm:presLayoutVars>
          <dgm:bulletEnabled val="1"/>
        </dgm:presLayoutVars>
      </dgm:prSet>
      <dgm:spPr/>
      <dgm:t>
        <a:bodyPr/>
        <a:lstStyle/>
        <a:p>
          <a:endParaRPr lang="en-GB"/>
        </a:p>
      </dgm:t>
    </dgm:pt>
    <dgm:pt modelId="{E51A7AD1-5791-4587-9714-99F6CF49EEAC}" type="pres">
      <dgm:prSet presAssocID="{96CD3885-A041-4A95-AC83-7C5162DFD280}" presName="rect2" presStyleLbl="fgImgPlace1" presStyleIdx="2" presStyleCnt="6"/>
      <dgm:spPr>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a:ln>
          <a:noFill/>
        </a:ln>
        <a:effectLst>
          <a:outerShdw blurRad="50800" dist="38100" dir="2700000" algn="tl" rotWithShape="0">
            <a:prstClr val="black">
              <a:alpha val="40000"/>
            </a:prstClr>
          </a:outerShdw>
        </a:effectLst>
      </dgm:spPr>
      <dgm:t>
        <a:bodyPr/>
        <a:lstStyle/>
        <a:p>
          <a:endParaRPr lang="en-GB"/>
        </a:p>
      </dgm:t>
    </dgm:pt>
    <dgm:pt modelId="{2C2287AF-D412-4951-BEB3-538F2640CB6E}" type="pres">
      <dgm:prSet presAssocID="{90AE4EF5-89B8-46BA-8069-3F96688E5EEE}" presName="sibTrans" presStyleCnt="0"/>
      <dgm:spPr/>
    </dgm:pt>
    <dgm:pt modelId="{4B4AE45F-20CB-44D3-B950-B7E5829F5166}" type="pres">
      <dgm:prSet presAssocID="{305ACC6E-8442-4627-9C56-5142451F5AFA}" presName="composite" presStyleCnt="0"/>
      <dgm:spPr/>
    </dgm:pt>
    <dgm:pt modelId="{93E62EF0-A51F-4CB2-81D1-5F1951C85EB6}" type="pres">
      <dgm:prSet presAssocID="{305ACC6E-8442-4627-9C56-5142451F5AFA}" presName="rect1" presStyleLbl="trAlignAcc1" presStyleIdx="3" presStyleCnt="6">
        <dgm:presLayoutVars>
          <dgm:bulletEnabled val="1"/>
        </dgm:presLayoutVars>
      </dgm:prSet>
      <dgm:spPr/>
      <dgm:t>
        <a:bodyPr/>
        <a:lstStyle/>
        <a:p>
          <a:endParaRPr lang="en-GB"/>
        </a:p>
      </dgm:t>
    </dgm:pt>
    <dgm:pt modelId="{0A2E245E-A18A-4178-AD14-FCF2C6C524A1}" type="pres">
      <dgm:prSet presAssocID="{305ACC6E-8442-4627-9C56-5142451F5AFA}" presName="rect2" presStyleLbl="fgImgPlace1" presStyleIdx="3" presStyleCnt="6"/>
      <dgm:spPr>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noFill/>
        </a:ln>
        <a:effectLst>
          <a:outerShdw blurRad="50800" dist="38100" dir="5400000" algn="t" rotWithShape="0">
            <a:prstClr val="black">
              <a:alpha val="40000"/>
            </a:prstClr>
          </a:outerShdw>
        </a:effectLst>
      </dgm:spPr>
      <dgm:t>
        <a:bodyPr/>
        <a:lstStyle/>
        <a:p>
          <a:endParaRPr lang="en-GB"/>
        </a:p>
      </dgm:t>
    </dgm:pt>
    <dgm:pt modelId="{F4DB3A93-6EE8-4574-8376-598D9BC5FF6F}" type="pres">
      <dgm:prSet presAssocID="{F331486B-5999-49E0-BC77-CE274DEF7B41}" presName="sibTrans" presStyleCnt="0"/>
      <dgm:spPr/>
    </dgm:pt>
    <dgm:pt modelId="{368FA6A0-D349-4C9B-A342-67CC98363F5F}" type="pres">
      <dgm:prSet presAssocID="{CC2BB841-8A0D-4D93-A139-A6BE31336127}" presName="composite" presStyleCnt="0"/>
      <dgm:spPr/>
    </dgm:pt>
    <dgm:pt modelId="{04030A4F-FA53-44A5-A729-69E976CB9AA4}" type="pres">
      <dgm:prSet presAssocID="{CC2BB841-8A0D-4D93-A139-A6BE31336127}" presName="rect1" presStyleLbl="trAlignAcc1" presStyleIdx="4" presStyleCnt="6">
        <dgm:presLayoutVars>
          <dgm:bulletEnabled val="1"/>
        </dgm:presLayoutVars>
      </dgm:prSet>
      <dgm:spPr/>
      <dgm:t>
        <a:bodyPr/>
        <a:lstStyle/>
        <a:p>
          <a:endParaRPr lang="en-GB"/>
        </a:p>
      </dgm:t>
    </dgm:pt>
    <dgm:pt modelId="{91092D33-DA22-4293-9A5D-F5F76483CEA1}" type="pres">
      <dgm:prSet presAssocID="{CC2BB841-8A0D-4D93-A139-A6BE31336127}" presName="rect2" presStyleLbl="fgImgPlace1" presStyleIdx="4" presStyleCnt="6"/>
      <dgm:spPr>
        <a:blipFill>
          <a:blip xmlns:r="http://schemas.openxmlformats.org/officeDocument/2006/relationships" r:embed="rId5">
            <a:extLst>
              <a:ext uri="{28A0092B-C50C-407E-A947-70E740481C1C}">
                <a14:useLocalDpi xmlns:a14="http://schemas.microsoft.com/office/drawing/2010/main" val="0"/>
              </a:ext>
            </a:extLst>
          </a:blip>
          <a:srcRect/>
          <a:stretch>
            <a:fillRect t="-8000" b="-8000"/>
          </a:stretch>
        </a:blipFill>
        <a:ln>
          <a:noFill/>
        </a:ln>
        <a:effectLst>
          <a:outerShdw blurRad="50800" dist="38100" dir="2700000" algn="tl" rotWithShape="0">
            <a:prstClr val="black">
              <a:alpha val="40000"/>
            </a:prstClr>
          </a:outerShdw>
        </a:effectLst>
      </dgm:spPr>
      <dgm:t>
        <a:bodyPr/>
        <a:lstStyle/>
        <a:p>
          <a:endParaRPr lang="en-GB"/>
        </a:p>
      </dgm:t>
    </dgm:pt>
    <dgm:pt modelId="{525B9855-05C5-4F5E-AF1C-01D70E5C2D1E}" type="pres">
      <dgm:prSet presAssocID="{90AC0C1A-C977-4149-A59C-8978CFEB87B0}" presName="sibTrans" presStyleCnt="0"/>
      <dgm:spPr/>
    </dgm:pt>
    <dgm:pt modelId="{71D0A40D-D41C-490B-9111-5CE6A308E3CF}" type="pres">
      <dgm:prSet presAssocID="{2379AC50-332F-4972-9F1A-D22AF9636907}" presName="composite" presStyleCnt="0"/>
      <dgm:spPr/>
    </dgm:pt>
    <dgm:pt modelId="{1BA8FB80-638B-4C7C-A6D8-ECF3A11F7C9B}" type="pres">
      <dgm:prSet presAssocID="{2379AC50-332F-4972-9F1A-D22AF9636907}" presName="rect1" presStyleLbl="trAlignAcc1" presStyleIdx="5" presStyleCnt="6">
        <dgm:presLayoutVars>
          <dgm:bulletEnabled val="1"/>
        </dgm:presLayoutVars>
      </dgm:prSet>
      <dgm:spPr/>
      <dgm:t>
        <a:bodyPr/>
        <a:lstStyle/>
        <a:p>
          <a:endParaRPr lang="en-GB"/>
        </a:p>
      </dgm:t>
    </dgm:pt>
    <dgm:pt modelId="{DE24CBFA-5D99-4D50-B6B8-F24CD499A233}" type="pres">
      <dgm:prSet presAssocID="{2379AC50-332F-4972-9F1A-D22AF9636907}" presName="rect2" presStyleLbl="fgImgPlace1" presStyleIdx="5" presStyleCnt="6"/>
      <dgm:spPr>
        <a:blipFill>
          <a:blip xmlns:r="http://schemas.openxmlformats.org/officeDocument/2006/relationships" r:embed="rId6">
            <a:extLst>
              <a:ext uri="{28A0092B-C50C-407E-A947-70E740481C1C}">
                <a14:useLocalDpi xmlns:a14="http://schemas.microsoft.com/office/drawing/2010/main" val="0"/>
              </a:ext>
            </a:extLst>
          </a:blip>
          <a:srcRect/>
          <a:stretch>
            <a:fillRect l="-91000" r="-91000"/>
          </a:stretch>
        </a:blipFill>
        <a:ln>
          <a:noFill/>
        </a:ln>
        <a:effectLst>
          <a:outerShdw blurRad="50800" dist="38100" dir="5400000" algn="t" rotWithShape="0">
            <a:prstClr val="black">
              <a:alpha val="40000"/>
            </a:prstClr>
          </a:outerShdw>
        </a:effectLst>
      </dgm:spPr>
      <dgm:t>
        <a:bodyPr/>
        <a:lstStyle/>
        <a:p>
          <a:endParaRPr lang="en-GB"/>
        </a:p>
      </dgm:t>
    </dgm:pt>
  </dgm:ptLst>
  <dgm:cxnLst>
    <dgm:cxn modelId="{72A750A7-EE03-4285-8309-232FAF2F147D}" type="presOf" srcId="{41C0167A-6743-4D7E-9C2B-742C5A6F4DD0}" destId="{3083D6A9-A4C4-4AA1-85C8-8FD6608DA80A}" srcOrd="0" destOrd="0" presId="urn:microsoft.com/office/officeart/2008/layout/PictureStrips"/>
    <dgm:cxn modelId="{5CE7175F-0305-4650-A624-908C901A7328}" type="presOf" srcId="{D170B11F-EC90-4A49-87E5-248E9A2A398D}" destId="{1BA8FB80-638B-4C7C-A6D8-ECF3A11F7C9B}" srcOrd="0" destOrd="3" presId="urn:microsoft.com/office/officeart/2008/layout/PictureStrips"/>
    <dgm:cxn modelId="{0AEE66F0-893A-4EA1-B56A-96BB844738B9}" type="presOf" srcId="{5550D5C2-B9DD-463C-BD0C-958E008ED28C}" destId="{1BA8FB80-638B-4C7C-A6D8-ECF3A11F7C9B}" srcOrd="0" destOrd="1" presId="urn:microsoft.com/office/officeart/2008/layout/PictureStrips"/>
    <dgm:cxn modelId="{C9E65087-6862-4211-8A8A-E6D1C9A366CE}" srcId="{DE5D3A34-F5E0-4354-AA6B-1D39EBEA551F}" destId="{16E06B63-0103-4B84-B299-941411FFAEBD}" srcOrd="1" destOrd="0" parTransId="{87275744-1ED5-4CA0-A0BC-6542AC871567}" sibTransId="{085061EB-2BFC-46EF-97DA-743EF49F5E21}"/>
    <dgm:cxn modelId="{253FACC0-B862-452C-984B-9BE167FF18A2}" srcId="{41C0167A-6743-4D7E-9C2B-742C5A6F4DD0}" destId="{2379AC50-332F-4972-9F1A-D22AF9636907}" srcOrd="5" destOrd="0" parTransId="{217760B0-92E2-43E6-82F3-E4C9DB208E60}" sibTransId="{3F85F782-B3BE-4782-8ED0-646221DF8D2E}"/>
    <dgm:cxn modelId="{8BC6EFD4-5F64-4B65-ACAD-9B800DAAC3E6}" srcId="{2379AC50-332F-4972-9F1A-D22AF9636907}" destId="{D170B11F-EC90-4A49-87E5-248E9A2A398D}" srcOrd="2" destOrd="0" parTransId="{4B66C169-12A4-4E66-95E0-7A97F2A67685}" sibTransId="{1B0777C0-7FCB-43E2-8238-6F285EA1491C}"/>
    <dgm:cxn modelId="{C415EC53-E012-48A9-84B8-E6A2A184A18D}" srcId="{DE5D3A34-F5E0-4354-AA6B-1D39EBEA551F}" destId="{755372F9-22B4-43F6-ABFF-3AB1537B77CA}" srcOrd="0" destOrd="0" parTransId="{09967902-2D1B-4959-B60F-173739F5856E}" sibTransId="{E6D0A126-3997-421B-BCA6-C295B97B9BC1}"/>
    <dgm:cxn modelId="{AFDA0955-6012-441C-8D0D-1CAB6323658E}" srcId="{CC2BB841-8A0D-4D93-A139-A6BE31336127}" destId="{4C81422C-E5B2-4FB1-A4FF-04B0E7ACDBA7}" srcOrd="0" destOrd="0" parTransId="{DE982FA3-4ECD-48EA-89B2-A7AC2D8F3D8D}" sibTransId="{64E3523F-A301-42EC-A4B6-5400D8EA08FD}"/>
    <dgm:cxn modelId="{352E597D-743D-4798-B3EC-0966A4D5D301}" srcId="{96CD3885-A041-4A95-AC83-7C5162DFD280}" destId="{DD862D63-A988-46BB-935A-9D5B6ECA58C9}" srcOrd="1" destOrd="0" parTransId="{118ABE72-F81A-4C26-A386-B2B335979061}" sibTransId="{9FF1963E-787E-4ADA-8F51-79877C80CE36}"/>
    <dgm:cxn modelId="{F7C5A800-E4BF-4C5A-B108-30A6207E5F98}" srcId="{41C0167A-6743-4D7E-9C2B-742C5A6F4DD0}" destId="{CC2BB841-8A0D-4D93-A139-A6BE31336127}" srcOrd="4" destOrd="0" parTransId="{86859579-DAFF-4635-803A-01D008B64EAA}" sibTransId="{90AC0C1A-C977-4149-A59C-8978CFEB87B0}"/>
    <dgm:cxn modelId="{02BFB181-9AA7-4663-8979-626DF360BF0D}" type="presOf" srcId="{16E06B63-0103-4B84-B299-941411FFAEBD}" destId="{22ABE267-53F7-436E-8ADD-2F393E77D609}" srcOrd="0" destOrd="2" presId="urn:microsoft.com/office/officeart/2008/layout/PictureStrips"/>
    <dgm:cxn modelId="{A54F3E50-79F6-4144-84B6-AA3EF4795A0D}" srcId="{41C0167A-6743-4D7E-9C2B-742C5A6F4DD0}" destId="{305ACC6E-8442-4627-9C56-5142451F5AFA}" srcOrd="3" destOrd="0" parTransId="{E2933B27-53E4-406D-84A8-F540FB6A4A90}" sibTransId="{F331486B-5999-49E0-BC77-CE274DEF7B41}"/>
    <dgm:cxn modelId="{BB933CA0-E46E-4723-8E89-51F3F9599A38}" type="presOf" srcId="{18FE0131-78B3-4A6C-8546-42FD60E4FEAF}" destId="{22ABE267-53F7-436E-8ADD-2F393E77D609}" srcOrd="0" destOrd="3" presId="urn:microsoft.com/office/officeart/2008/layout/PictureStrips"/>
    <dgm:cxn modelId="{CE4238AD-250C-49B8-8B92-10FB09CA5E8C}" srcId="{94FC69FE-87A0-4C22-8120-9A68ECBBAF70}" destId="{8220DBD9-6CB6-4AEC-A798-9A987F3EF476}" srcOrd="0" destOrd="0" parTransId="{FFF0B9D3-41DD-422B-A739-724A3C7E10B2}" sibTransId="{B9189635-92A3-405E-AABC-BD2D6A2D9B32}"/>
    <dgm:cxn modelId="{AEFDF1FD-C73D-4EB6-A239-44666734DBD7}" type="presOf" srcId="{94FC69FE-87A0-4C22-8120-9A68ECBBAF70}" destId="{E33EBFF9-20B1-41B7-A53B-6427580F67BC}" srcOrd="0" destOrd="0" presId="urn:microsoft.com/office/officeart/2008/layout/PictureStrips"/>
    <dgm:cxn modelId="{1D4AAF60-9942-4281-9A01-0F72E8967F42}" type="presOf" srcId="{755372F9-22B4-43F6-ABFF-3AB1537B77CA}" destId="{22ABE267-53F7-436E-8ADD-2F393E77D609}" srcOrd="0" destOrd="1" presId="urn:microsoft.com/office/officeart/2008/layout/PictureStrips"/>
    <dgm:cxn modelId="{3B43656C-4A84-4DA8-8A68-AC35166BC7E3}" srcId="{CC2BB841-8A0D-4D93-A139-A6BE31336127}" destId="{A28B32C9-EE0E-4642-A49C-7CE579CE0F33}" srcOrd="1" destOrd="0" parTransId="{310FF1B2-AEC4-452E-98A1-771ECB2B8747}" sibTransId="{B349FEFA-9A7F-42D3-A30B-031EFD59F753}"/>
    <dgm:cxn modelId="{7AFABDB1-F2BD-4288-A21B-3E4C168F0327}" srcId="{96CD3885-A041-4A95-AC83-7C5162DFD280}" destId="{E210F971-F078-47DF-8AA6-8A43E7ECB8E7}" srcOrd="0" destOrd="0" parTransId="{81322700-3348-4DF3-8156-C6DA3122CDA2}" sibTransId="{994ED0F0-E42F-4FB1-AE17-43E5823AF796}"/>
    <dgm:cxn modelId="{06CFF447-0D49-4D23-B285-6819FB7B2A49}" srcId="{2379AC50-332F-4972-9F1A-D22AF9636907}" destId="{0C24D999-9A84-4FDB-939C-F1E33BB06153}" srcOrd="1" destOrd="0" parTransId="{8BE6E6AC-DC88-4A24-9AB0-42583636B3DA}" sibTransId="{3E9C8A72-C330-421E-8C83-1540EF375292}"/>
    <dgm:cxn modelId="{0E564635-FAD3-45E4-86FB-113467656264}" type="presOf" srcId="{2379AC50-332F-4972-9F1A-D22AF9636907}" destId="{1BA8FB80-638B-4C7C-A6D8-ECF3A11F7C9B}" srcOrd="0" destOrd="0" presId="urn:microsoft.com/office/officeart/2008/layout/PictureStrips"/>
    <dgm:cxn modelId="{5D19E370-EDAC-4889-A658-0546968C5919}" type="presOf" srcId="{955C0ECD-775A-4137-8C9F-9691709FAA4C}" destId="{93E62EF0-A51F-4CB2-81D1-5F1951C85EB6}" srcOrd="0" destOrd="1" presId="urn:microsoft.com/office/officeart/2008/layout/PictureStrips"/>
    <dgm:cxn modelId="{FA20D2C1-E3E4-46A5-B24D-A75D5ED9A764}" type="presOf" srcId="{0C24D999-9A84-4FDB-939C-F1E33BB06153}" destId="{1BA8FB80-638B-4C7C-A6D8-ECF3A11F7C9B}" srcOrd="0" destOrd="2" presId="urn:microsoft.com/office/officeart/2008/layout/PictureStrips"/>
    <dgm:cxn modelId="{D1DDFBBC-E534-418F-A302-49C6A211550B}" srcId="{DE5D3A34-F5E0-4354-AA6B-1D39EBEA551F}" destId="{18FE0131-78B3-4A6C-8546-42FD60E4FEAF}" srcOrd="2" destOrd="0" parTransId="{E33042D7-E4CA-4C0C-B88D-237FF8363690}" sibTransId="{8A9C6EE6-FFBA-4DD3-91CB-ECD1BA0723CD}"/>
    <dgm:cxn modelId="{17BEDDE2-0388-4C56-A2C2-EC457C323DD9}" type="presOf" srcId="{CC2BB841-8A0D-4D93-A139-A6BE31336127}" destId="{04030A4F-FA53-44A5-A729-69E976CB9AA4}" srcOrd="0" destOrd="0" presId="urn:microsoft.com/office/officeart/2008/layout/PictureStrips"/>
    <dgm:cxn modelId="{0722BFF8-5A13-4031-A3C5-BFF0BA7E48D7}" srcId="{2379AC50-332F-4972-9F1A-D22AF9636907}" destId="{5550D5C2-B9DD-463C-BD0C-958E008ED28C}" srcOrd="0" destOrd="0" parTransId="{2A0EBEA4-279D-4C33-A4A2-55C0E11BC7C6}" sibTransId="{97025029-0503-465B-B3BB-C0689AF336C3}"/>
    <dgm:cxn modelId="{23282D82-0476-48A4-80A0-15885BF38D03}" type="presOf" srcId="{DE5D3A34-F5E0-4354-AA6B-1D39EBEA551F}" destId="{22ABE267-53F7-436E-8ADD-2F393E77D609}" srcOrd="0" destOrd="0" presId="urn:microsoft.com/office/officeart/2008/layout/PictureStrips"/>
    <dgm:cxn modelId="{8FE48CE7-123C-4EFA-8CC4-D3CD7B915675}" type="presOf" srcId="{52B7AE5C-F375-4FC3-83C1-96137B6CB95D}" destId="{93E62EF0-A51F-4CB2-81D1-5F1951C85EB6}" srcOrd="0" destOrd="2" presId="urn:microsoft.com/office/officeart/2008/layout/PictureStrips"/>
    <dgm:cxn modelId="{D558604C-982E-4CCC-9CBA-D6D96A1A7D8D}" type="presOf" srcId="{96CD3885-A041-4A95-AC83-7C5162DFD280}" destId="{68D98F74-8422-43F3-A69B-ACB2E9849A0F}" srcOrd="0" destOrd="0" presId="urn:microsoft.com/office/officeart/2008/layout/PictureStrips"/>
    <dgm:cxn modelId="{15C69E5F-36A6-4E79-BC77-8DCF2D001614}" type="presOf" srcId="{DD862D63-A988-46BB-935A-9D5B6ECA58C9}" destId="{68D98F74-8422-43F3-A69B-ACB2E9849A0F}" srcOrd="0" destOrd="2" presId="urn:microsoft.com/office/officeart/2008/layout/PictureStrips"/>
    <dgm:cxn modelId="{E87C76BF-7AC3-4FEF-AF56-2559576AD734}" srcId="{305ACC6E-8442-4627-9C56-5142451F5AFA}" destId="{955C0ECD-775A-4137-8C9F-9691709FAA4C}" srcOrd="0" destOrd="0" parTransId="{3800673A-AFB3-4323-A52F-3FFB1E4B5DA5}" sibTransId="{9959C9DF-26E0-48BC-97D0-5F3D3681D0A2}"/>
    <dgm:cxn modelId="{5A6C5851-A3E0-4AA3-ADAB-E609FEA53C75}" type="presOf" srcId="{581A54FE-7A94-4B46-8339-2F2A5341F046}" destId="{E33EBFF9-20B1-41B7-A53B-6427580F67BC}" srcOrd="0" destOrd="2" presId="urn:microsoft.com/office/officeart/2008/layout/PictureStrips"/>
    <dgm:cxn modelId="{315539D3-6D1E-4E02-B806-2D77DF65EB55}" srcId="{94FC69FE-87A0-4C22-8120-9A68ECBBAF70}" destId="{581A54FE-7A94-4B46-8339-2F2A5341F046}" srcOrd="1" destOrd="0" parTransId="{28F6B256-B257-4016-85BA-5005A06BBCAF}" sibTransId="{FB2E8B4D-A4AF-4342-91D9-81C24A00529A}"/>
    <dgm:cxn modelId="{1299AC39-EF33-4D1D-B2AF-D7D2D388B567}" type="presOf" srcId="{305ACC6E-8442-4627-9C56-5142451F5AFA}" destId="{93E62EF0-A51F-4CB2-81D1-5F1951C85EB6}" srcOrd="0" destOrd="0" presId="urn:microsoft.com/office/officeart/2008/layout/PictureStrips"/>
    <dgm:cxn modelId="{12DEAB97-F360-45EF-9014-65815C9409C1}" srcId="{41C0167A-6743-4D7E-9C2B-742C5A6F4DD0}" destId="{94FC69FE-87A0-4C22-8120-9A68ECBBAF70}" srcOrd="0" destOrd="0" parTransId="{FA10A8E1-83BF-4451-A4EF-978676EBEA44}" sibTransId="{8B2F4E83-BD59-4B75-A11D-3EAFBCF31C1A}"/>
    <dgm:cxn modelId="{5A80AA60-D2AB-4A86-9792-D82BCB79A792}" type="presOf" srcId="{A28B32C9-EE0E-4642-A49C-7CE579CE0F33}" destId="{04030A4F-FA53-44A5-A729-69E976CB9AA4}" srcOrd="0" destOrd="2" presId="urn:microsoft.com/office/officeart/2008/layout/PictureStrips"/>
    <dgm:cxn modelId="{ADE5FB61-568A-4FAB-A67B-56941DE078F4}" srcId="{94FC69FE-87A0-4C22-8120-9A68ECBBAF70}" destId="{C5F0F5CD-7293-4410-8A26-98EF042413F8}" srcOrd="2" destOrd="0" parTransId="{3CDF1C31-5BE9-4674-A491-F531230657C0}" sibTransId="{699CED9A-52CC-4DAF-80F1-33BFD9F90863}"/>
    <dgm:cxn modelId="{6138D510-F979-4A50-BAF5-B3185322BAAC}" type="presOf" srcId="{848DB24F-1D0F-4748-B5A7-CF9713929429}" destId="{93E62EF0-A51F-4CB2-81D1-5F1951C85EB6}" srcOrd="0" destOrd="3" presId="urn:microsoft.com/office/officeart/2008/layout/PictureStrips"/>
    <dgm:cxn modelId="{AC780B36-34D9-4389-BC7B-7974A3491EC8}" type="presOf" srcId="{8220DBD9-6CB6-4AEC-A798-9A987F3EF476}" destId="{E33EBFF9-20B1-41B7-A53B-6427580F67BC}" srcOrd="0" destOrd="1" presId="urn:microsoft.com/office/officeart/2008/layout/PictureStrips"/>
    <dgm:cxn modelId="{B6D8CDAA-B7FE-4938-8B0C-116E2A1136F2}" type="presOf" srcId="{4C81422C-E5B2-4FB1-A4FF-04B0E7ACDBA7}" destId="{04030A4F-FA53-44A5-A729-69E976CB9AA4}" srcOrd="0" destOrd="1" presId="urn:microsoft.com/office/officeart/2008/layout/PictureStrips"/>
    <dgm:cxn modelId="{30A27821-6ED2-46D0-BF3A-EA8403BD5636}" srcId="{41C0167A-6743-4D7E-9C2B-742C5A6F4DD0}" destId="{DE5D3A34-F5E0-4354-AA6B-1D39EBEA551F}" srcOrd="1" destOrd="0" parTransId="{5FF11625-DFD1-463B-8A55-231689E2DFB1}" sibTransId="{655A3749-2445-48F9-AAAB-1DF44462398F}"/>
    <dgm:cxn modelId="{EB95B4EA-9AD2-4699-A21A-3F82174DD1D0}" srcId="{CC2BB841-8A0D-4D93-A139-A6BE31336127}" destId="{6850F71F-024B-48F6-B360-189F4BF65B86}" srcOrd="2" destOrd="0" parTransId="{76A9D75F-EAC8-49CD-8A37-80031F446605}" sibTransId="{6BF2A263-1432-444F-AC42-E6CD9BFCADA8}"/>
    <dgm:cxn modelId="{3D7314DE-9F2E-446F-9139-19497E868DBB}" srcId="{41C0167A-6743-4D7E-9C2B-742C5A6F4DD0}" destId="{96CD3885-A041-4A95-AC83-7C5162DFD280}" srcOrd="2" destOrd="0" parTransId="{DA7DDA89-E27C-4F82-B480-D10AAE3B41C1}" sibTransId="{90AE4EF5-89B8-46BA-8069-3F96688E5EEE}"/>
    <dgm:cxn modelId="{F7501518-755B-42BD-A6AB-AE578FA0D807}" type="presOf" srcId="{6850F71F-024B-48F6-B360-189F4BF65B86}" destId="{04030A4F-FA53-44A5-A729-69E976CB9AA4}" srcOrd="0" destOrd="3" presId="urn:microsoft.com/office/officeart/2008/layout/PictureStrips"/>
    <dgm:cxn modelId="{2E070B1E-95E1-4FDA-BDAC-5C06AB13BE06}" srcId="{305ACC6E-8442-4627-9C56-5142451F5AFA}" destId="{52B7AE5C-F375-4FC3-83C1-96137B6CB95D}" srcOrd="1" destOrd="0" parTransId="{FBFFA60A-FD72-4E3D-A52D-4FEF892752C0}" sibTransId="{3FD45369-2806-4930-A1CC-03B50E7A0F8B}"/>
    <dgm:cxn modelId="{C0788FA2-16AB-4850-AD2C-D5650938FB4B}" type="presOf" srcId="{C5F0F5CD-7293-4410-8A26-98EF042413F8}" destId="{E33EBFF9-20B1-41B7-A53B-6427580F67BC}" srcOrd="0" destOrd="3" presId="urn:microsoft.com/office/officeart/2008/layout/PictureStrips"/>
    <dgm:cxn modelId="{A11DBF4D-203D-49CF-994D-983B80FBF08A}" type="presOf" srcId="{E210F971-F078-47DF-8AA6-8A43E7ECB8E7}" destId="{68D98F74-8422-43F3-A69B-ACB2E9849A0F}" srcOrd="0" destOrd="1" presId="urn:microsoft.com/office/officeart/2008/layout/PictureStrips"/>
    <dgm:cxn modelId="{8900B5AC-C35C-4800-BE50-7CD91B4C94CD}" srcId="{305ACC6E-8442-4627-9C56-5142451F5AFA}" destId="{848DB24F-1D0F-4748-B5A7-CF9713929429}" srcOrd="2" destOrd="0" parTransId="{9B6D95BE-9263-4A72-ADE4-012FFC3DDFCD}" sibTransId="{DCE0BFD9-AABE-4B86-8CE0-B0541B134B39}"/>
    <dgm:cxn modelId="{99FDC844-98FE-4884-8B99-7B728F0264A1}" type="presParOf" srcId="{3083D6A9-A4C4-4AA1-85C8-8FD6608DA80A}" destId="{519E176A-9A53-4703-B4DE-27A42BD904C1}" srcOrd="0" destOrd="0" presId="urn:microsoft.com/office/officeart/2008/layout/PictureStrips"/>
    <dgm:cxn modelId="{0BC219B2-A0FD-4B9A-A130-F9E597D38E1F}" type="presParOf" srcId="{519E176A-9A53-4703-B4DE-27A42BD904C1}" destId="{E33EBFF9-20B1-41B7-A53B-6427580F67BC}" srcOrd="0" destOrd="0" presId="urn:microsoft.com/office/officeart/2008/layout/PictureStrips"/>
    <dgm:cxn modelId="{1244C26E-C136-4511-AEE4-32BAC8455C65}" type="presParOf" srcId="{519E176A-9A53-4703-B4DE-27A42BD904C1}" destId="{EE209E3C-773D-47A7-8CAC-B95721CC3CBF}" srcOrd="1" destOrd="0" presId="urn:microsoft.com/office/officeart/2008/layout/PictureStrips"/>
    <dgm:cxn modelId="{12797349-546F-479C-8555-3788F44C9CF2}" type="presParOf" srcId="{3083D6A9-A4C4-4AA1-85C8-8FD6608DA80A}" destId="{441CC8D8-0924-4659-A850-3D6CFB8B628E}" srcOrd="1" destOrd="0" presId="urn:microsoft.com/office/officeart/2008/layout/PictureStrips"/>
    <dgm:cxn modelId="{BCDA1597-A567-41AF-9ACB-F3FC927382A7}" type="presParOf" srcId="{3083D6A9-A4C4-4AA1-85C8-8FD6608DA80A}" destId="{7A9ABF43-B34F-40EA-93AE-738F829A7703}" srcOrd="2" destOrd="0" presId="urn:microsoft.com/office/officeart/2008/layout/PictureStrips"/>
    <dgm:cxn modelId="{DA528D0A-8C3D-4DBB-B7D7-F744D9A99AEF}" type="presParOf" srcId="{7A9ABF43-B34F-40EA-93AE-738F829A7703}" destId="{22ABE267-53F7-436E-8ADD-2F393E77D609}" srcOrd="0" destOrd="0" presId="urn:microsoft.com/office/officeart/2008/layout/PictureStrips"/>
    <dgm:cxn modelId="{B7850F17-CFA3-4BE4-8510-DD55680D21E0}" type="presParOf" srcId="{7A9ABF43-B34F-40EA-93AE-738F829A7703}" destId="{C801013A-41CB-4957-BC25-F223230DD3D8}" srcOrd="1" destOrd="0" presId="urn:microsoft.com/office/officeart/2008/layout/PictureStrips"/>
    <dgm:cxn modelId="{7A8CB67D-8768-48EC-83C7-6B8B51BCC79E}" type="presParOf" srcId="{3083D6A9-A4C4-4AA1-85C8-8FD6608DA80A}" destId="{DA7A1AEC-E14D-4002-B466-D20E6A2DC30B}" srcOrd="3" destOrd="0" presId="urn:microsoft.com/office/officeart/2008/layout/PictureStrips"/>
    <dgm:cxn modelId="{9637A516-4117-4E64-BD58-688FD0F6952A}" type="presParOf" srcId="{3083D6A9-A4C4-4AA1-85C8-8FD6608DA80A}" destId="{05E8086C-3FF4-4A40-8EC1-97EB970B75CC}" srcOrd="4" destOrd="0" presId="urn:microsoft.com/office/officeart/2008/layout/PictureStrips"/>
    <dgm:cxn modelId="{65B3AF71-D8C1-4914-BB26-6EBE3846FA5E}" type="presParOf" srcId="{05E8086C-3FF4-4A40-8EC1-97EB970B75CC}" destId="{68D98F74-8422-43F3-A69B-ACB2E9849A0F}" srcOrd="0" destOrd="0" presId="urn:microsoft.com/office/officeart/2008/layout/PictureStrips"/>
    <dgm:cxn modelId="{D8F03CE6-96E7-4153-9A4B-66C028A2EA5E}" type="presParOf" srcId="{05E8086C-3FF4-4A40-8EC1-97EB970B75CC}" destId="{E51A7AD1-5791-4587-9714-99F6CF49EEAC}" srcOrd="1" destOrd="0" presId="urn:microsoft.com/office/officeart/2008/layout/PictureStrips"/>
    <dgm:cxn modelId="{8AF6B209-CABC-4D14-9E40-E9FBB8F4365A}" type="presParOf" srcId="{3083D6A9-A4C4-4AA1-85C8-8FD6608DA80A}" destId="{2C2287AF-D412-4951-BEB3-538F2640CB6E}" srcOrd="5" destOrd="0" presId="urn:microsoft.com/office/officeart/2008/layout/PictureStrips"/>
    <dgm:cxn modelId="{477C3548-B242-4130-B971-B374BC43FD29}" type="presParOf" srcId="{3083D6A9-A4C4-4AA1-85C8-8FD6608DA80A}" destId="{4B4AE45F-20CB-44D3-B950-B7E5829F5166}" srcOrd="6" destOrd="0" presId="urn:microsoft.com/office/officeart/2008/layout/PictureStrips"/>
    <dgm:cxn modelId="{C939E639-AA6B-4B7B-A14C-AD08C17C22CF}" type="presParOf" srcId="{4B4AE45F-20CB-44D3-B950-B7E5829F5166}" destId="{93E62EF0-A51F-4CB2-81D1-5F1951C85EB6}" srcOrd="0" destOrd="0" presId="urn:microsoft.com/office/officeart/2008/layout/PictureStrips"/>
    <dgm:cxn modelId="{44B88093-EF45-43F4-89C2-2AD8481EFE96}" type="presParOf" srcId="{4B4AE45F-20CB-44D3-B950-B7E5829F5166}" destId="{0A2E245E-A18A-4178-AD14-FCF2C6C524A1}" srcOrd="1" destOrd="0" presId="urn:microsoft.com/office/officeart/2008/layout/PictureStrips"/>
    <dgm:cxn modelId="{33C1C8D0-F875-4F2D-8011-FE59FF52FC84}" type="presParOf" srcId="{3083D6A9-A4C4-4AA1-85C8-8FD6608DA80A}" destId="{F4DB3A93-6EE8-4574-8376-598D9BC5FF6F}" srcOrd="7" destOrd="0" presId="urn:microsoft.com/office/officeart/2008/layout/PictureStrips"/>
    <dgm:cxn modelId="{13C22216-AF09-4BCB-8191-DD60BC0AEB01}" type="presParOf" srcId="{3083D6A9-A4C4-4AA1-85C8-8FD6608DA80A}" destId="{368FA6A0-D349-4C9B-A342-67CC98363F5F}" srcOrd="8" destOrd="0" presId="urn:microsoft.com/office/officeart/2008/layout/PictureStrips"/>
    <dgm:cxn modelId="{1724B4FE-A2C0-461A-A44E-F0C254F005C5}" type="presParOf" srcId="{368FA6A0-D349-4C9B-A342-67CC98363F5F}" destId="{04030A4F-FA53-44A5-A729-69E976CB9AA4}" srcOrd="0" destOrd="0" presId="urn:microsoft.com/office/officeart/2008/layout/PictureStrips"/>
    <dgm:cxn modelId="{3E1BCE61-3F64-4EA1-81AC-358C3F29B97A}" type="presParOf" srcId="{368FA6A0-D349-4C9B-A342-67CC98363F5F}" destId="{91092D33-DA22-4293-9A5D-F5F76483CEA1}" srcOrd="1" destOrd="0" presId="urn:microsoft.com/office/officeart/2008/layout/PictureStrips"/>
    <dgm:cxn modelId="{4C598696-DDA4-4CA6-924B-2136F1E72726}" type="presParOf" srcId="{3083D6A9-A4C4-4AA1-85C8-8FD6608DA80A}" destId="{525B9855-05C5-4F5E-AF1C-01D70E5C2D1E}" srcOrd="9" destOrd="0" presId="urn:microsoft.com/office/officeart/2008/layout/PictureStrips"/>
    <dgm:cxn modelId="{73561F57-12D0-4914-AA06-155AF2C0D8FA}" type="presParOf" srcId="{3083D6A9-A4C4-4AA1-85C8-8FD6608DA80A}" destId="{71D0A40D-D41C-490B-9111-5CE6A308E3CF}" srcOrd="10" destOrd="0" presId="urn:microsoft.com/office/officeart/2008/layout/PictureStrips"/>
    <dgm:cxn modelId="{DB1112A8-287C-4AA8-952D-62715C3B92C9}" type="presParOf" srcId="{71D0A40D-D41C-490B-9111-5CE6A308E3CF}" destId="{1BA8FB80-638B-4C7C-A6D8-ECF3A11F7C9B}" srcOrd="0" destOrd="0" presId="urn:microsoft.com/office/officeart/2008/layout/PictureStrips"/>
    <dgm:cxn modelId="{97B280CB-C6DB-4EA5-AB76-409C58E1CA7F}" type="presParOf" srcId="{71D0A40D-D41C-490B-9111-5CE6A308E3CF}" destId="{DE24CBFA-5D99-4D50-B6B8-F24CD499A233}"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A6B907-896F-4349-9846-FDB6CF44F7C1}" type="doc">
      <dgm:prSet loTypeId="urn:microsoft.com/office/officeart/2005/8/layout/radial1" loCatId="relationship" qsTypeId="urn:microsoft.com/office/officeart/2005/8/quickstyle/simple1" qsCatId="simple" csTypeId="urn:microsoft.com/office/officeart/2005/8/colors/accent1_2" csCatId="accent1" phldr="1"/>
      <dgm:spPr/>
      <dgm:t>
        <a:bodyPr/>
        <a:lstStyle/>
        <a:p>
          <a:endParaRPr lang="en-GB"/>
        </a:p>
      </dgm:t>
    </dgm:pt>
    <dgm:pt modelId="{97AA914A-F286-48FF-8863-B414B983992A}">
      <dgm:prSet phldrT="[Text]"/>
      <dgm:spPr>
        <a:scene3d>
          <a:camera prst="orthographicFront"/>
          <a:lightRig rig="threePt" dir="t"/>
        </a:scene3d>
        <a:sp3d>
          <a:bevelT/>
        </a:sp3d>
      </dgm:spPr>
      <dgm:t>
        <a:bodyPr/>
        <a:lstStyle/>
        <a:p>
          <a:r>
            <a:rPr lang="en-GB" dirty="0" smtClean="0"/>
            <a:t>Archivist</a:t>
          </a:r>
          <a:endParaRPr lang="en-GB" dirty="0"/>
        </a:p>
      </dgm:t>
    </dgm:pt>
    <dgm:pt modelId="{FD8BE3DB-AD28-402B-B6F4-05A19986340A}" type="parTrans" cxnId="{EECC4588-5FBE-440F-980A-F6088FDD1F48}">
      <dgm:prSet/>
      <dgm:spPr/>
      <dgm:t>
        <a:bodyPr/>
        <a:lstStyle/>
        <a:p>
          <a:endParaRPr lang="en-GB"/>
        </a:p>
      </dgm:t>
    </dgm:pt>
    <dgm:pt modelId="{8CF17F21-2D09-4F29-A842-A159D27BB2F7}" type="sibTrans" cxnId="{EECC4588-5FBE-440F-980A-F6088FDD1F48}">
      <dgm:prSet/>
      <dgm:spPr/>
      <dgm:t>
        <a:bodyPr/>
        <a:lstStyle/>
        <a:p>
          <a:endParaRPr lang="en-GB"/>
        </a:p>
      </dgm:t>
    </dgm:pt>
    <dgm:pt modelId="{5DBC6424-9AD3-4271-9D79-30977108D555}">
      <dgm:prSet phldrT="[Text]"/>
      <dgm:spPr>
        <a:solidFill>
          <a:srgbClr val="FF0000"/>
        </a:solidFill>
        <a:scene3d>
          <a:camera prst="orthographicFront"/>
          <a:lightRig rig="threePt" dir="t"/>
        </a:scene3d>
        <a:sp3d>
          <a:bevelT/>
        </a:sp3d>
      </dgm:spPr>
      <dgm:t>
        <a:bodyPr/>
        <a:lstStyle/>
        <a:p>
          <a:r>
            <a:rPr lang="en-GB" dirty="0" smtClean="0"/>
            <a:t>Archive</a:t>
          </a:r>
          <a:endParaRPr lang="en-GB" dirty="0"/>
        </a:p>
      </dgm:t>
    </dgm:pt>
    <dgm:pt modelId="{3D2095CE-0EE9-4E7E-A7FF-434111D3C736}" type="parTrans" cxnId="{047860B3-73FC-4110-9ACD-3C4E7D3FA3FE}">
      <dgm:prSet/>
      <dgm:spPr/>
      <dgm:t>
        <a:bodyPr/>
        <a:lstStyle/>
        <a:p>
          <a:endParaRPr lang="en-GB"/>
        </a:p>
      </dgm:t>
    </dgm:pt>
    <dgm:pt modelId="{18105B3F-11DA-4F79-925D-CC8E083B8173}" type="sibTrans" cxnId="{047860B3-73FC-4110-9ACD-3C4E7D3FA3FE}">
      <dgm:prSet/>
      <dgm:spPr/>
      <dgm:t>
        <a:bodyPr/>
        <a:lstStyle/>
        <a:p>
          <a:endParaRPr lang="en-GB"/>
        </a:p>
      </dgm:t>
    </dgm:pt>
    <dgm:pt modelId="{00FE24CA-D820-445B-B735-EF601F6D6926}">
      <dgm:prSet phldrT="[Text]"/>
      <dgm:spPr>
        <a:solidFill>
          <a:schemeClr val="accent1">
            <a:lumMod val="50000"/>
          </a:schemeClr>
        </a:solidFill>
        <a:scene3d>
          <a:camera prst="orthographicFront"/>
          <a:lightRig rig="threePt" dir="t"/>
        </a:scene3d>
        <a:sp3d>
          <a:bevelT/>
        </a:sp3d>
      </dgm:spPr>
      <dgm:t>
        <a:bodyPr/>
        <a:lstStyle/>
        <a:p>
          <a:r>
            <a:rPr lang="en-GB" dirty="0" smtClean="0"/>
            <a:t>Archive creator (e.g. writer)</a:t>
          </a:r>
          <a:endParaRPr lang="en-GB" dirty="0"/>
        </a:p>
      </dgm:t>
    </dgm:pt>
    <dgm:pt modelId="{ACD91ABF-B54E-4A1F-AB87-715BF66085D9}" type="parTrans" cxnId="{8B4451E9-9C6D-4AC3-8A93-5F0AD16B2D47}">
      <dgm:prSet/>
      <dgm:spPr/>
      <dgm:t>
        <a:bodyPr/>
        <a:lstStyle/>
        <a:p>
          <a:endParaRPr lang="en-GB"/>
        </a:p>
      </dgm:t>
    </dgm:pt>
    <dgm:pt modelId="{2A1A9B00-685F-438C-BF47-EB561610C1FA}" type="sibTrans" cxnId="{8B4451E9-9C6D-4AC3-8A93-5F0AD16B2D47}">
      <dgm:prSet/>
      <dgm:spPr/>
      <dgm:t>
        <a:bodyPr/>
        <a:lstStyle/>
        <a:p>
          <a:endParaRPr lang="en-GB"/>
        </a:p>
      </dgm:t>
    </dgm:pt>
    <dgm:pt modelId="{B9E8457B-1102-4021-9F0C-71AAA6062DFA}">
      <dgm:prSet phldrT="[Text]"/>
      <dgm:spPr>
        <a:solidFill>
          <a:schemeClr val="accent1">
            <a:lumMod val="50000"/>
          </a:schemeClr>
        </a:solidFill>
        <a:scene3d>
          <a:camera prst="orthographicFront"/>
          <a:lightRig rig="threePt" dir="t"/>
        </a:scene3d>
        <a:sp3d>
          <a:bevelT/>
        </a:sp3d>
      </dgm:spPr>
      <dgm:t>
        <a:bodyPr/>
        <a:lstStyle/>
        <a:p>
          <a:r>
            <a:rPr lang="en-GB" dirty="0" smtClean="0"/>
            <a:t>Executor/s</a:t>
          </a:r>
          <a:endParaRPr lang="en-GB" dirty="0"/>
        </a:p>
      </dgm:t>
    </dgm:pt>
    <dgm:pt modelId="{52B0C977-141C-4B86-9122-EE7A6F73040D}" type="parTrans" cxnId="{367C5025-9F33-4D82-A890-8CDBCBC85501}">
      <dgm:prSet/>
      <dgm:spPr/>
      <dgm:t>
        <a:bodyPr/>
        <a:lstStyle/>
        <a:p>
          <a:endParaRPr lang="en-GB"/>
        </a:p>
      </dgm:t>
    </dgm:pt>
    <dgm:pt modelId="{A4A29849-9DE4-42B2-9E55-1FF7024F785F}" type="sibTrans" cxnId="{367C5025-9F33-4D82-A890-8CDBCBC85501}">
      <dgm:prSet/>
      <dgm:spPr/>
      <dgm:t>
        <a:bodyPr/>
        <a:lstStyle/>
        <a:p>
          <a:endParaRPr lang="en-GB"/>
        </a:p>
      </dgm:t>
    </dgm:pt>
    <dgm:pt modelId="{F265314E-30C0-4499-A107-939E114002F8}">
      <dgm:prSet phldrT="[Text]"/>
      <dgm:spPr>
        <a:solidFill>
          <a:schemeClr val="accent1">
            <a:lumMod val="50000"/>
          </a:schemeClr>
        </a:solidFill>
        <a:scene3d>
          <a:camera prst="orthographicFront"/>
          <a:lightRig rig="threePt" dir="t"/>
        </a:scene3d>
        <a:sp3d>
          <a:bevelT/>
        </a:sp3d>
      </dgm:spPr>
      <dgm:t>
        <a:bodyPr/>
        <a:lstStyle/>
        <a:p>
          <a:r>
            <a:rPr lang="en-GB" dirty="0" smtClean="0"/>
            <a:t>Writer’s family</a:t>
          </a:r>
          <a:endParaRPr lang="en-GB" dirty="0"/>
        </a:p>
      </dgm:t>
    </dgm:pt>
    <dgm:pt modelId="{745CE1A2-7A14-44A2-859F-A5ED1A6BE9F4}" type="parTrans" cxnId="{39F1A5CA-AA7A-4ECF-B8FE-57BDE1AEE41F}">
      <dgm:prSet/>
      <dgm:spPr/>
      <dgm:t>
        <a:bodyPr/>
        <a:lstStyle/>
        <a:p>
          <a:endParaRPr lang="en-GB"/>
        </a:p>
      </dgm:t>
    </dgm:pt>
    <dgm:pt modelId="{E6F6AB6E-AF80-4265-9A72-247ED10F0DDC}" type="sibTrans" cxnId="{39F1A5CA-AA7A-4ECF-B8FE-57BDE1AEE41F}">
      <dgm:prSet/>
      <dgm:spPr/>
      <dgm:t>
        <a:bodyPr/>
        <a:lstStyle/>
        <a:p>
          <a:endParaRPr lang="en-GB"/>
        </a:p>
      </dgm:t>
    </dgm:pt>
    <dgm:pt modelId="{CE399FC1-1A4D-436A-9B53-6CEFBBF6DC61}">
      <dgm:prSet/>
      <dgm:spPr>
        <a:solidFill>
          <a:schemeClr val="accent1">
            <a:lumMod val="50000"/>
          </a:schemeClr>
        </a:solidFill>
        <a:scene3d>
          <a:camera prst="orthographicFront"/>
          <a:lightRig rig="threePt" dir="t"/>
        </a:scene3d>
        <a:sp3d>
          <a:bevelT/>
        </a:sp3d>
      </dgm:spPr>
      <dgm:t>
        <a:bodyPr/>
        <a:lstStyle/>
        <a:p>
          <a:r>
            <a:rPr lang="en-GB" dirty="0" smtClean="0"/>
            <a:t>Researchers</a:t>
          </a:r>
          <a:endParaRPr lang="en-GB" dirty="0"/>
        </a:p>
      </dgm:t>
    </dgm:pt>
    <dgm:pt modelId="{65223694-1CE1-4556-B19C-E8AF4107C568}" type="parTrans" cxnId="{0E9AD037-0CDA-494A-B6E9-F31B359F2284}">
      <dgm:prSet/>
      <dgm:spPr/>
      <dgm:t>
        <a:bodyPr/>
        <a:lstStyle/>
        <a:p>
          <a:endParaRPr lang="en-GB"/>
        </a:p>
      </dgm:t>
    </dgm:pt>
    <dgm:pt modelId="{00D491C0-482E-4ECF-B657-4A57B776FD65}" type="sibTrans" cxnId="{0E9AD037-0CDA-494A-B6E9-F31B359F2284}">
      <dgm:prSet/>
      <dgm:spPr/>
      <dgm:t>
        <a:bodyPr/>
        <a:lstStyle/>
        <a:p>
          <a:endParaRPr lang="en-GB"/>
        </a:p>
      </dgm:t>
    </dgm:pt>
    <dgm:pt modelId="{678840B5-A790-46CF-94B1-141F71ED7D9A}">
      <dgm:prSet/>
      <dgm:spPr>
        <a:solidFill>
          <a:schemeClr val="accent1">
            <a:lumMod val="50000"/>
          </a:schemeClr>
        </a:solidFill>
        <a:scene3d>
          <a:camera prst="orthographicFront"/>
          <a:lightRig rig="threePt" dir="t"/>
        </a:scene3d>
        <a:sp3d>
          <a:bevelT/>
        </a:sp3d>
      </dgm:spPr>
      <dgm:t>
        <a:bodyPr/>
        <a:lstStyle/>
        <a:p>
          <a:r>
            <a:rPr lang="en-GB" dirty="0" smtClean="0"/>
            <a:t>Data subjects represented in archive</a:t>
          </a:r>
          <a:endParaRPr lang="en-GB" dirty="0"/>
        </a:p>
      </dgm:t>
    </dgm:pt>
    <dgm:pt modelId="{5356EF2A-280D-44A8-B6AE-1E1954B6D101}" type="parTrans" cxnId="{E32C80DD-0F2E-4F2A-B0B7-0FF52A2B329D}">
      <dgm:prSet/>
      <dgm:spPr/>
      <dgm:t>
        <a:bodyPr/>
        <a:lstStyle/>
        <a:p>
          <a:endParaRPr lang="en-GB"/>
        </a:p>
      </dgm:t>
    </dgm:pt>
    <dgm:pt modelId="{FDC14DB3-B498-408F-92FD-C805F34F050C}" type="sibTrans" cxnId="{E32C80DD-0F2E-4F2A-B0B7-0FF52A2B329D}">
      <dgm:prSet/>
      <dgm:spPr/>
      <dgm:t>
        <a:bodyPr/>
        <a:lstStyle/>
        <a:p>
          <a:endParaRPr lang="en-GB"/>
        </a:p>
      </dgm:t>
    </dgm:pt>
    <dgm:pt modelId="{8C2B0EB2-4B07-49B1-A7C8-8C5C45F6A611}">
      <dgm:prSet/>
      <dgm:spPr>
        <a:solidFill>
          <a:schemeClr val="accent1">
            <a:lumMod val="50000"/>
          </a:schemeClr>
        </a:solidFill>
        <a:scene3d>
          <a:camera prst="orthographicFront"/>
          <a:lightRig rig="threePt" dir="t"/>
        </a:scene3d>
        <a:sp3d>
          <a:bevelT/>
        </a:sp3d>
      </dgm:spPr>
      <dgm:t>
        <a:bodyPr/>
        <a:lstStyle/>
        <a:p>
          <a:r>
            <a:rPr lang="en-GB" dirty="0" smtClean="0"/>
            <a:t>Employing institution</a:t>
          </a:r>
          <a:endParaRPr lang="en-GB" dirty="0"/>
        </a:p>
      </dgm:t>
    </dgm:pt>
    <dgm:pt modelId="{9448C927-5CA0-4DF4-8479-32925781DF92}" type="parTrans" cxnId="{8E34B4D9-4E26-4CED-B64B-B81A9626A1EA}">
      <dgm:prSet/>
      <dgm:spPr/>
      <dgm:t>
        <a:bodyPr/>
        <a:lstStyle/>
        <a:p>
          <a:endParaRPr lang="en-GB"/>
        </a:p>
      </dgm:t>
    </dgm:pt>
    <dgm:pt modelId="{7AC85667-83C2-4260-B1D2-05677951EC26}" type="sibTrans" cxnId="{8E34B4D9-4E26-4CED-B64B-B81A9626A1EA}">
      <dgm:prSet/>
      <dgm:spPr/>
      <dgm:t>
        <a:bodyPr/>
        <a:lstStyle/>
        <a:p>
          <a:endParaRPr lang="en-GB"/>
        </a:p>
      </dgm:t>
    </dgm:pt>
    <dgm:pt modelId="{31FD2BEF-82FE-4D9D-97AF-73A5948E291C}" type="pres">
      <dgm:prSet presAssocID="{D6A6B907-896F-4349-9846-FDB6CF44F7C1}" presName="cycle" presStyleCnt="0">
        <dgm:presLayoutVars>
          <dgm:chMax val="1"/>
          <dgm:dir/>
          <dgm:animLvl val="ctr"/>
          <dgm:resizeHandles val="exact"/>
        </dgm:presLayoutVars>
      </dgm:prSet>
      <dgm:spPr/>
      <dgm:t>
        <a:bodyPr/>
        <a:lstStyle/>
        <a:p>
          <a:endParaRPr lang="en-GB"/>
        </a:p>
      </dgm:t>
    </dgm:pt>
    <dgm:pt modelId="{EBE5DE51-58D3-457E-A797-AFC6002E7C41}" type="pres">
      <dgm:prSet presAssocID="{97AA914A-F286-48FF-8863-B414B983992A}" presName="centerShape" presStyleLbl="node0" presStyleIdx="0" presStyleCnt="1"/>
      <dgm:spPr/>
      <dgm:t>
        <a:bodyPr/>
        <a:lstStyle/>
        <a:p>
          <a:endParaRPr lang="en-GB"/>
        </a:p>
      </dgm:t>
    </dgm:pt>
    <dgm:pt modelId="{9EB08EBF-5462-4674-835E-0B568B9D05F4}" type="pres">
      <dgm:prSet presAssocID="{3D2095CE-0EE9-4E7E-A7FF-434111D3C736}" presName="Name9" presStyleLbl="parChTrans1D2" presStyleIdx="0" presStyleCnt="7"/>
      <dgm:spPr/>
      <dgm:t>
        <a:bodyPr/>
        <a:lstStyle/>
        <a:p>
          <a:endParaRPr lang="en-GB"/>
        </a:p>
      </dgm:t>
    </dgm:pt>
    <dgm:pt modelId="{49C35396-E9E1-4F77-B2A5-F1F03A8198E2}" type="pres">
      <dgm:prSet presAssocID="{3D2095CE-0EE9-4E7E-A7FF-434111D3C736}" presName="connTx" presStyleLbl="parChTrans1D2" presStyleIdx="0" presStyleCnt="7"/>
      <dgm:spPr/>
      <dgm:t>
        <a:bodyPr/>
        <a:lstStyle/>
        <a:p>
          <a:endParaRPr lang="en-GB"/>
        </a:p>
      </dgm:t>
    </dgm:pt>
    <dgm:pt modelId="{C39913FE-0790-4E12-B556-B1A0989B3524}" type="pres">
      <dgm:prSet presAssocID="{5DBC6424-9AD3-4271-9D79-30977108D555}" presName="node" presStyleLbl="node1" presStyleIdx="0" presStyleCnt="7">
        <dgm:presLayoutVars>
          <dgm:bulletEnabled val="1"/>
        </dgm:presLayoutVars>
      </dgm:prSet>
      <dgm:spPr/>
      <dgm:t>
        <a:bodyPr/>
        <a:lstStyle/>
        <a:p>
          <a:endParaRPr lang="en-GB"/>
        </a:p>
      </dgm:t>
    </dgm:pt>
    <dgm:pt modelId="{B8531571-54B3-424F-A7CA-FF019C5E9596}" type="pres">
      <dgm:prSet presAssocID="{ACD91ABF-B54E-4A1F-AB87-715BF66085D9}" presName="Name9" presStyleLbl="parChTrans1D2" presStyleIdx="1" presStyleCnt="7"/>
      <dgm:spPr/>
      <dgm:t>
        <a:bodyPr/>
        <a:lstStyle/>
        <a:p>
          <a:endParaRPr lang="en-GB"/>
        </a:p>
      </dgm:t>
    </dgm:pt>
    <dgm:pt modelId="{8A98CA0E-FEBD-42F0-8D49-49566A506B60}" type="pres">
      <dgm:prSet presAssocID="{ACD91ABF-B54E-4A1F-AB87-715BF66085D9}" presName="connTx" presStyleLbl="parChTrans1D2" presStyleIdx="1" presStyleCnt="7"/>
      <dgm:spPr/>
      <dgm:t>
        <a:bodyPr/>
        <a:lstStyle/>
        <a:p>
          <a:endParaRPr lang="en-GB"/>
        </a:p>
      </dgm:t>
    </dgm:pt>
    <dgm:pt modelId="{FC940201-1A5D-47C9-8571-C9C0082046B8}" type="pres">
      <dgm:prSet presAssocID="{00FE24CA-D820-445B-B735-EF601F6D6926}" presName="node" presStyleLbl="node1" presStyleIdx="1" presStyleCnt="7">
        <dgm:presLayoutVars>
          <dgm:bulletEnabled val="1"/>
        </dgm:presLayoutVars>
      </dgm:prSet>
      <dgm:spPr/>
      <dgm:t>
        <a:bodyPr/>
        <a:lstStyle/>
        <a:p>
          <a:endParaRPr lang="en-GB"/>
        </a:p>
      </dgm:t>
    </dgm:pt>
    <dgm:pt modelId="{3D09DEF5-8980-4798-AB45-47B659C8731C}" type="pres">
      <dgm:prSet presAssocID="{9448C927-5CA0-4DF4-8479-32925781DF92}" presName="Name9" presStyleLbl="parChTrans1D2" presStyleIdx="2" presStyleCnt="7"/>
      <dgm:spPr/>
      <dgm:t>
        <a:bodyPr/>
        <a:lstStyle/>
        <a:p>
          <a:endParaRPr lang="en-GB"/>
        </a:p>
      </dgm:t>
    </dgm:pt>
    <dgm:pt modelId="{9E790238-CBAD-4D5A-AB6C-2EBFA1B3315A}" type="pres">
      <dgm:prSet presAssocID="{9448C927-5CA0-4DF4-8479-32925781DF92}" presName="connTx" presStyleLbl="parChTrans1D2" presStyleIdx="2" presStyleCnt="7"/>
      <dgm:spPr/>
      <dgm:t>
        <a:bodyPr/>
        <a:lstStyle/>
        <a:p>
          <a:endParaRPr lang="en-GB"/>
        </a:p>
      </dgm:t>
    </dgm:pt>
    <dgm:pt modelId="{615C0930-DDAB-44BB-9B5B-C4C68E07FB63}" type="pres">
      <dgm:prSet presAssocID="{8C2B0EB2-4B07-49B1-A7C8-8C5C45F6A611}" presName="node" presStyleLbl="node1" presStyleIdx="2" presStyleCnt="7" custRadScaleRad="97074" custRadScaleInc="610509">
        <dgm:presLayoutVars>
          <dgm:bulletEnabled val="1"/>
        </dgm:presLayoutVars>
      </dgm:prSet>
      <dgm:spPr/>
      <dgm:t>
        <a:bodyPr/>
        <a:lstStyle/>
        <a:p>
          <a:endParaRPr lang="en-GB"/>
        </a:p>
      </dgm:t>
    </dgm:pt>
    <dgm:pt modelId="{6BDA89B8-6717-499E-BB8B-6545DAF9F1A3}" type="pres">
      <dgm:prSet presAssocID="{52B0C977-141C-4B86-9122-EE7A6F73040D}" presName="Name9" presStyleLbl="parChTrans1D2" presStyleIdx="3" presStyleCnt="7"/>
      <dgm:spPr/>
      <dgm:t>
        <a:bodyPr/>
        <a:lstStyle/>
        <a:p>
          <a:endParaRPr lang="en-GB"/>
        </a:p>
      </dgm:t>
    </dgm:pt>
    <dgm:pt modelId="{3E8AF8E8-B121-44D1-A57F-DCA89D67A851}" type="pres">
      <dgm:prSet presAssocID="{52B0C977-141C-4B86-9122-EE7A6F73040D}" presName="connTx" presStyleLbl="parChTrans1D2" presStyleIdx="3" presStyleCnt="7"/>
      <dgm:spPr/>
      <dgm:t>
        <a:bodyPr/>
        <a:lstStyle/>
        <a:p>
          <a:endParaRPr lang="en-GB"/>
        </a:p>
      </dgm:t>
    </dgm:pt>
    <dgm:pt modelId="{C35AAF3B-DE75-4E36-9969-05BF3E266D66}" type="pres">
      <dgm:prSet presAssocID="{B9E8457B-1102-4021-9F0C-71AAA6062DFA}" presName="node" presStyleLbl="node1" presStyleIdx="3" presStyleCnt="7" custRadScaleRad="99318" custRadScaleInc="-196073">
        <dgm:presLayoutVars>
          <dgm:bulletEnabled val="1"/>
        </dgm:presLayoutVars>
      </dgm:prSet>
      <dgm:spPr/>
      <dgm:t>
        <a:bodyPr/>
        <a:lstStyle/>
        <a:p>
          <a:endParaRPr lang="en-GB"/>
        </a:p>
      </dgm:t>
    </dgm:pt>
    <dgm:pt modelId="{5A0814C9-836B-41EA-BBA3-F768785B21C8}" type="pres">
      <dgm:prSet presAssocID="{745CE1A2-7A14-44A2-859F-A5ED1A6BE9F4}" presName="Name9" presStyleLbl="parChTrans1D2" presStyleIdx="4" presStyleCnt="7"/>
      <dgm:spPr/>
      <dgm:t>
        <a:bodyPr/>
        <a:lstStyle/>
        <a:p>
          <a:endParaRPr lang="en-GB"/>
        </a:p>
      </dgm:t>
    </dgm:pt>
    <dgm:pt modelId="{0A1373C0-891B-4DE6-B739-BDD6B2E3BEAF}" type="pres">
      <dgm:prSet presAssocID="{745CE1A2-7A14-44A2-859F-A5ED1A6BE9F4}" presName="connTx" presStyleLbl="parChTrans1D2" presStyleIdx="4" presStyleCnt="7"/>
      <dgm:spPr/>
      <dgm:t>
        <a:bodyPr/>
        <a:lstStyle/>
        <a:p>
          <a:endParaRPr lang="en-GB"/>
        </a:p>
      </dgm:t>
    </dgm:pt>
    <dgm:pt modelId="{D2626548-AD49-48C4-AE2A-A6852AE2652E}" type="pres">
      <dgm:prSet presAssocID="{F265314E-30C0-4499-A107-939E114002F8}" presName="node" presStyleLbl="node1" presStyleIdx="4" presStyleCnt="7" custRadScaleRad="97191" custRadScaleInc="4573">
        <dgm:presLayoutVars>
          <dgm:bulletEnabled val="1"/>
        </dgm:presLayoutVars>
      </dgm:prSet>
      <dgm:spPr/>
      <dgm:t>
        <a:bodyPr/>
        <a:lstStyle/>
        <a:p>
          <a:endParaRPr lang="en-GB"/>
        </a:p>
      </dgm:t>
    </dgm:pt>
    <dgm:pt modelId="{C8D0BAB7-A2DB-4ECA-9EC8-40C7FE1CE867}" type="pres">
      <dgm:prSet presAssocID="{65223694-1CE1-4556-B19C-E8AF4107C568}" presName="Name9" presStyleLbl="parChTrans1D2" presStyleIdx="5" presStyleCnt="7"/>
      <dgm:spPr/>
      <dgm:t>
        <a:bodyPr/>
        <a:lstStyle/>
        <a:p>
          <a:endParaRPr lang="en-GB"/>
        </a:p>
      </dgm:t>
    </dgm:pt>
    <dgm:pt modelId="{D8F4E57D-422F-4F40-AF5B-E995EF91D01A}" type="pres">
      <dgm:prSet presAssocID="{65223694-1CE1-4556-B19C-E8AF4107C568}" presName="connTx" presStyleLbl="parChTrans1D2" presStyleIdx="5" presStyleCnt="7"/>
      <dgm:spPr/>
      <dgm:t>
        <a:bodyPr/>
        <a:lstStyle/>
        <a:p>
          <a:endParaRPr lang="en-GB"/>
        </a:p>
      </dgm:t>
    </dgm:pt>
    <dgm:pt modelId="{1D2A1313-467A-450D-89A7-1ABDB3D7858C}" type="pres">
      <dgm:prSet presAssocID="{CE399FC1-1A4D-436A-9B53-6CEFBBF6DC61}" presName="node" presStyleLbl="node1" presStyleIdx="5" presStyleCnt="7" custRadScaleRad="98096" custRadScaleInc="-408116">
        <dgm:presLayoutVars>
          <dgm:bulletEnabled val="1"/>
        </dgm:presLayoutVars>
      </dgm:prSet>
      <dgm:spPr/>
      <dgm:t>
        <a:bodyPr/>
        <a:lstStyle/>
        <a:p>
          <a:endParaRPr lang="en-GB"/>
        </a:p>
      </dgm:t>
    </dgm:pt>
    <dgm:pt modelId="{33782D15-11BE-4B49-A2B0-AF959C2DB785}" type="pres">
      <dgm:prSet presAssocID="{5356EF2A-280D-44A8-B6AE-1E1954B6D101}" presName="Name9" presStyleLbl="parChTrans1D2" presStyleIdx="6" presStyleCnt="7"/>
      <dgm:spPr/>
      <dgm:t>
        <a:bodyPr/>
        <a:lstStyle/>
        <a:p>
          <a:endParaRPr lang="en-GB"/>
        </a:p>
      </dgm:t>
    </dgm:pt>
    <dgm:pt modelId="{8C433B54-FD2C-4345-A0FD-746665F5C9BB}" type="pres">
      <dgm:prSet presAssocID="{5356EF2A-280D-44A8-B6AE-1E1954B6D101}" presName="connTx" presStyleLbl="parChTrans1D2" presStyleIdx="6" presStyleCnt="7"/>
      <dgm:spPr/>
      <dgm:t>
        <a:bodyPr/>
        <a:lstStyle/>
        <a:p>
          <a:endParaRPr lang="en-GB"/>
        </a:p>
      </dgm:t>
    </dgm:pt>
    <dgm:pt modelId="{C29203B6-A8BF-4460-AC56-D0B9143FA3B1}" type="pres">
      <dgm:prSet presAssocID="{678840B5-A790-46CF-94B1-141F71ED7D9A}" presName="node" presStyleLbl="node1" presStyleIdx="6" presStyleCnt="7">
        <dgm:presLayoutVars>
          <dgm:bulletEnabled val="1"/>
        </dgm:presLayoutVars>
      </dgm:prSet>
      <dgm:spPr/>
      <dgm:t>
        <a:bodyPr/>
        <a:lstStyle/>
        <a:p>
          <a:endParaRPr lang="en-GB"/>
        </a:p>
      </dgm:t>
    </dgm:pt>
  </dgm:ptLst>
  <dgm:cxnLst>
    <dgm:cxn modelId="{047860B3-73FC-4110-9ACD-3C4E7D3FA3FE}" srcId="{97AA914A-F286-48FF-8863-B414B983992A}" destId="{5DBC6424-9AD3-4271-9D79-30977108D555}" srcOrd="0" destOrd="0" parTransId="{3D2095CE-0EE9-4E7E-A7FF-434111D3C736}" sibTransId="{18105B3F-11DA-4F79-925D-CC8E083B8173}"/>
    <dgm:cxn modelId="{A5EA27C2-6DF9-422F-AAAD-B03822183049}" type="presOf" srcId="{678840B5-A790-46CF-94B1-141F71ED7D9A}" destId="{C29203B6-A8BF-4460-AC56-D0B9143FA3B1}" srcOrd="0" destOrd="0" presId="urn:microsoft.com/office/officeart/2005/8/layout/radial1"/>
    <dgm:cxn modelId="{F848EE5A-4371-40EE-A730-A611874BF983}" type="presOf" srcId="{9448C927-5CA0-4DF4-8479-32925781DF92}" destId="{9E790238-CBAD-4D5A-AB6C-2EBFA1B3315A}" srcOrd="1" destOrd="0" presId="urn:microsoft.com/office/officeart/2005/8/layout/radial1"/>
    <dgm:cxn modelId="{0194DC36-1524-4105-B826-395E8A126C6E}" type="presOf" srcId="{CE399FC1-1A4D-436A-9B53-6CEFBBF6DC61}" destId="{1D2A1313-467A-450D-89A7-1ABDB3D7858C}" srcOrd="0" destOrd="0" presId="urn:microsoft.com/office/officeart/2005/8/layout/radial1"/>
    <dgm:cxn modelId="{1820A555-E79C-41D3-BC5A-330945490DC8}" type="presOf" srcId="{ACD91ABF-B54E-4A1F-AB87-715BF66085D9}" destId="{B8531571-54B3-424F-A7CA-FF019C5E9596}" srcOrd="0" destOrd="0" presId="urn:microsoft.com/office/officeart/2005/8/layout/radial1"/>
    <dgm:cxn modelId="{8E34B4D9-4E26-4CED-B64B-B81A9626A1EA}" srcId="{97AA914A-F286-48FF-8863-B414B983992A}" destId="{8C2B0EB2-4B07-49B1-A7C8-8C5C45F6A611}" srcOrd="2" destOrd="0" parTransId="{9448C927-5CA0-4DF4-8479-32925781DF92}" sibTransId="{7AC85667-83C2-4260-B1D2-05677951EC26}"/>
    <dgm:cxn modelId="{070FE0A1-065A-4ADE-A67D-94D68B758F34}" type="presOf" srcId="{5356EF2A-280D-44A8-B6AE-1E1954B6D101}" destId="{8C433B54-FD2C-4345-A0FD-746665F5C9BB}" srcOrd="1" destOrd="0" presId="urn:microsoft.com/office/officeart/2005/8/layout/radial1"/>
    <dgm:cxn modelId="{12ECB0D7-3154-4B84-AA78-1F9EA8FDD571}" type="presOf" srcId="{3D2095CE-0EE9-4E7E-A7FF-434111D3C736}" destId="{49C35396-E9E1-4F77-B2A5-F1F03A8198E2}" srcOrd="1" destOrd="0" presId="urn:microsoft.com/office/officeart/2005/8/layout/radial1"/>
    <dgm:cxn modelId="{367C5025-9F33-4D82-A890-8CDBCBC85501}" srcId="{97AA914A-F286-48FF-8863-B414B983992A}" destId="{B9E8457B-1102-4021-9F0C-71AAA6062DFA}" srcOrd="3" destOrd="0" parTransId="{52B0C977-141C-4B86-9122-EE7A6F73040D}" sibTransId="{A4A29849-9DE4-42B2-9E55-1FF7024F785F}"/>
    <dgm:cxn modelId="{00AB7D1D-EF99-47A2-A67B-CDD54B959195}" type="presOf" srcId="{65223694-1CE1-4556-B19C-E8AF4107C568}" destId="{D8F4E57D-422F-4F40-AF5B-E995EF91D01A}" srcOrd="1" destOrd="0" presId="urn:microsoft.com/office/officeart/2005/8/layout/radial1"/>
    <dgm:cxn modelId="{468A0298-7B1F-4E1D-9A5F-434C430FF1CE}" type="presOf" srcId="{5DBC6424-9AD3-4271-9D79-30977108D555}" destId="{C39913FE-0790-4E12-B556-B1A0989B3524}" srcOrd="0" destOrd="0" presId="urn:microsoft.com/office/officeart/2005/8/layout/radial1"/>
    <dgm:cxn modelId="{BB8A859E-1BB6-4509-9002-7206AC0EAC11}" type="presOf" srcId="{B9E8457B-1102-4021-9F0C-71AAA6062DFA}" destId="{C35AAF3B-DE75-4E36-9969-05BF3E266D66}" srcOrd="0" destOrd="0" presId="urn:microsoft.com/office/officeart/2005/8/layout/radial1"/>
    <dgm:cxn modelId="{F777A57A-E24B-4D2D-9851-45B3FA93EA26}" type="presOf" srcId="{65223694-1CE1-4556-B19C-E8AF4107C568}" destId="{C8D0BAB7-A2DB-4ECA-9EC8-40C7FE1CE867}" srcOrd="0" destOrd="0" presId="urn:microsoft.com/office/officeart/2005/8/layout/radial1"/>
    <dgm:cxn modelId="{341FB783-53DA-4F0F-811B-57DB2D98816B}" type="presOf" srcId="{ACD91ABF-B54E-4A1F-AB87-715BF66085D9}" destId="{8A98CA0E-FEBD-42F0-8D49-49566A506B60}" srcOrd="1" destOrd="0" presId="urn:microsoft.com/office/officeart/2005/8/layout/radial1"/>
    <dgm:cxn modelId="{712BCD58-0D73-4000-A26D-236D8FAA6C8B}" type="presOf" srcId="{3D2095CE-0EE9-4E7E-A7FF-434111D3C736}" destId="{9EB08EBF-5462-4674-835E-0B568B9D05F4}" srcOrd="0" destOrd="0" presId="urn:microsoft.com/office/officeart/2005/8/layout/radial1"/>
    <dgm:cxn modelId="{39F1A5CA-AA7A-4ECF-B8FE-57BDE1AEE41F}" srcId="{97AA914A-F286-48FF-8863-B414B983992A}" destId="{F265314E-30C0-4499-A107-939E114002F8}" srcOrd="4" destOrd="0" parTransId="{745CE1A2-7A14-44A2-859F-A5ED1A6BE9F4}" sibTransId="{E6F6AB6E-AF80-4265-9A72-247ED10F0DDC}"/>
    <dgm:cxn modelId="{DCE50098-E547-44AB-9144-3CE10908D880}" type="presOf" srcId="{52B0C977-141C-4B86-9122-EE7A6F73040D}" destId="{6BDA89B8-6717-499E-BB8B-6545DAF9F1A3}" srcOrd="0" destOrd="0" presId="urn:microsoft.com/office/officeart/2005/8/layout/radial1"/>
    <dgm:cxn modelId="{87D02478-86C3-4091-A8C8-33E406519971}" type="presOf" srcId="{5356EF2A-280D-44A8-B6AE-1E1954B6D101}" destId="{33782D15-11BE-4B49-A2B0-AF959C2DB785}" srcOrd="0" destOrd="0" presId="urn:microsoft.com/office/officeart/2005/8/layout/radial1"/>
    <dgm:cxn modelId="{10F70A48-D588-4134-B078-C415C64A7A68}" type="presOf" srcId="{00FE24CA-D820-445B-B735-EF601F6D6926}" destId="{FC940201-1A5D-47C9-8571-C9C0082046B8}" srcOrd="0" destOrd="0" presId="urn:microsoft.com/office/officeart/2005/8/layout/radial1"/>
    <dgm:cxn modelId="{8F11252E-7540-4D07-8C97-82BCEE028D82}" type="presOf" srcId="{52B0C977-141C-4B86-9122-EE7A6F73040D}" destId="{3E8AF8E8-B121-44D1-A57F-DCA89D67A851}" srcOrd="1" destOrd="0" presId="urn:microsoft.com/office/officeart/2005/8/layout/radial1"/>
    <dgm:cxn modelId="{D3153AE5-F346-455F-AC1F-93A8EE57B676}" type="presOf" srcId="{745CE1A2-7A14-44A2-859F-A5ED1A6BE9F4}" destId="{5A0814C9-836B-41EA-BBA3-F768785B21C8}" srcOrd="0" destOrd="0" presId="urn:microsoft.com/office/officeart/2005/8/layout/radial1"/>
    <dgm:cxn modelId="{0E9AD037-0CDA-494A-B6E9-F31B359F2284}" srcId="{97AA914A-F286-48FF-8863-B414B983992A}" destId="{CE399FC1-1A4D-436A-9B53-6CEFBBF6DC61}" srcOrd="5" destOrd="0" parTransId="{65223694-1CE1-4556-B19C-E8AF4107C568}" sibTransId="{00D491C0-482E-4ECF-B657-4A57B776FD65}"/>
    <dgm:cxn modelId="{3D592CF5-DDC8-4708-9372-40F9C7A9F1F3}" type="presOf" srcId="{9448C927-5CA0-4DF4-8479-32925781DF92}" destId="{3D09DEF5-8980-4798-AB45-47B659C8731C}" srcOrd="0" destOrd="0" presId="urn:microsoft.com/office/officeart/2005/8/layout/radial1"/>
    <dgm:cxn modelId="{CC7AA3E2-0D43-4535-A242-6EFF14F1E15E}" type="presOf" srcId="{97AA914A-F286-48FF-8863-B414B983992A}" destId="{EBE5DE51-58D3-457E-A797-AFC6002E7C41}" srcOrd="0" destOrd="0" presId="urn:microsoft.com/office/officeart/2005/8/layout/radial1"/>
    <dgm:cxn modelId="{EECC4588-5FBE-440F-980A-F6088FDD1F48}" srcId="{D6A6B907-896F-4349-9846-FDB6CF44F7C1}" destId="{97AA914A-F286-48FF-8863-B414B983992A}" srcOrd="0" destOrd="0" parTransId="{FD8BE3DB-AD28-402B-B6F4-05A19986340A}" sibTransId="{8CF17F21-2D09-4F29-A842-A159D27BB2F7}"/>
    <dgm:cxn modelId="{8B4451E9-9C6D-4AC3-8A93-5F0AD16B2D47}" srcId="{97AA914A-F286-48FF-8863-B414B983992A}" destId="{00FE24CA-D820-445B-B735-EF601F6D6926}" srcOrd="1" destOrd="0" parTransId="{ACD91ABF-B54E-4A1F-AB87-715BF66085D9}" sibTransId="{2A1A9B00-685F-438C-BF47-EB561610C1FA}"/>
    <dgm:cxn modelId="{E476F97A-EA08-4941-82F2-939B07E647FB}" type="presOf" srcId="{D6A6B907-896F-4349-9846-FDB6CF44F7C1}" destId="{31FD2BEF-82FE-4D9D-97AF-73A5948E291C}" srcOrd="0" destOrd="0" presId="urn:microsoft.com/office/officeart/2005/8/layout/radial1"/>
    <dgm:cxn modelId="{24A84876-CB30-45D8-A728-55DDA06476EA}" type="presOf" srcId="{8C2B0EB2-4B07-49B1-A7C8-8C5C45F6A611}" destId="{615C0930-DDAB-44BB-9B5B-C4C68E07FB63}" srcOrd="0" destOrd="0" presId="urn:microsoft.com/office/officeart/2005/8/layout/radial1"/>
    <dgm:cxn modelId="{8D19DAFC-A866-4F06-8625-8D31287F28C7}" type="presOf" srcId="{745CE1A2-7A14-44A2-859F-A5ED1A6BE9F4}" destId="{0A1373C0-891B-4DE6-B739-BDD6B2E3BEAF}" srcOrd="1" destOrd="0" presId="urn:microsoft.com/office/officeart/2005/8/layout/radial1"/>
    <dgm:cxn modelId="{7469DC67-CD54-4D14-ACCC-604CD6CC4CF6}" type="presOf" srcId="{F265314E-30C0-4499-A107-939E114002F8}" destId="{D2626548-AD49-48C4-AE2A-A6852AE2652E}" srcOrd="0" destOrd="0" presId="urn:microsoft.com/office/officeart/2005/8/layout/radial1"/>
    <dgm:cxn modelId="{E32C80DD-0F2E-4F2A-B0B7-0FF52A2B329D}" srcId="{97AA914A-F286-48FF-8863-B414B983992A}" destId="{678840B5-A790-46CF-94B1-141F71ED7D9A}" srcOrd="6" destOrd="0" parTransId="{5356EF2A-280D-44A8-B6AE-1E1954B6D101}" sibTransId="{FDC14DB3-B498-408F-92FD-C805F34F050C}"/>
    <dgm:cxn modelId="{BFF01073-1DBD-454E-8B27-882AD7B7444E}" type="presParOf" srcId="{31FD2BEF-82FE-4D9D-97AF-73A5948E291C}" destId="{EBE5DE51-58D3-457E-A797-AFC6002E7C41}" srcOrd="0" destOrd="0" presId="urn:microsoft.com/office/officeart/2005/8/layout/radial1"/>
    <dgm:cxn modelId="{3781B254-5906-4B5A-8F90-1D9E98DCA14F}" type="presParOf" srcId="{31FD2BEF-82FE-4D9D-97AF-73A5948E291C}" destId="{9EB08EBF-5462-4674-835E-0B568B9D05F4}" srcOrd="1" destOrd="0" presId="urn:microsoft.com/office/officeart/2005/8/layout/radial1"/>
    <dgm:cxn modelId="{21BD6E71-FB7B-4B67-B336-57E1440F9E59}" type="presParOf" srcId="{9EB08EBF-5462-4674-835E-0B568B9D05F4}" destId="{49C35396-E9E1-4F77-B2A5-F1F03A8198E2}" srcOrd="0" destOrd="0" presId="urn:microsoft.com/office/officeart/2005/8/layout/radial1"/>
    <dgm:cxn modelId="{80D991B6-432A-41AB-B290-18706D971160}" type="presParOf" srcId="{31FD2BEF-82FE-4D9D-97AF-73A5948E291C}" destId="{C39913FE-0790-4E12-B556-B1A0989B3524}" srcOrd="2" destOrd="0" presId="urn:microsoft.com/office/officeart/2005/8/layout/radial1"/>
    <dgm:cxn modelId="{63E507FC-8624-4AC3-B95D-471BAE45D2F5}" type="presParOf" srcId="{31FD2BEF-82FE-4D9D-97AF-73A5948E291C}" destId="{B8531571-54B3-424F-A7CA-FF019C5E9596}" srcOrd="3" destOrd="0" presId="urn:microsoft.com/office/officeart/2005/8/layout/radial1"/>
    <dgm:cxn modelId="{DB23C25D-42F5-4C7A-92EB-95BAC2F26419}" type="presParOf" srcId="{B8531571-54B3-424F-A7CA-FF019C5E9596}" destId="{8A98CA0E-FEBD-42F0-8D49-49566A506B60}" srcOrd="0" destOrd="0" presId="urn:microsoft.com/office/officeart/2005/8/layout/radial1"/>
    <dgm:cxn modelId="{E4F8290D-8660-4693-BB35-1D8211CB42EA}" type="presParOf" srcId="{31FD2BEF-82FE-4D9D-97AF-73A5948E291C}" destId="{FC940201-1A5D-47C9-8571-C9C0082046B8}" srcOrd="4" destOrd="0" presId="urn:microsoft.com/office/officeart/2005/8/layout/radial1"/>
    <dgm:cxn modelId="{400FCFC1-1288-47EA-966C-7CEB4A2FEFE1}" type="presParOf" srcId="{31FD2BEF-82FE-4D9D-97AF-73A5948E291C}" destId="{3D09DEF5-8980-4798-AB45-47B659C8731C}" srcOrd="5" destOrd="0" presId="urn:microsoft.com/office/officeart/2005/8/layout/radial1"/>
    <dgm:cxn modelId="{8AAC3618-85A2-418B-8817-4C431B41412D}" type="presParOf" srcId="{3D09DEF5-8980-4798-AB45-47B659C8731C}" destId="{9E790238-CBAD-4D5A-AB6C-2EBFA1B3315A}" srcOrd="0" destOrd="0" presId="urn:microsoft.com/office/officeart/2005/8/layout/radial1"/>
    <dgm:cxn modelId="{15A4A63A-17AE-459F-9EED-A203F75EA3DA}" type="presParOf" srcId="{31FD2BEF-82FE-4D9D-97AF-73A5948E291C}" destId="{615C0930-DDAB-44BB-9B5B-C4C68E07FB63}" srcOrd="6" destOrd="0" presId="urn:microsoft.com/office/officeart/2005/8/layout/radial1"/>
    <dgm:cxn modelId="{D6A00FF0-B190-41A7-8A8A-CD57AEA43DAA}" type="presParOf" srcId="{31FD2BEF-82FE-4D9D-97AF-73A5948E291C}" destId="{6BDA89B8-6717-499E-BB8B-6545DAF9F1A3}" srcOrd="7" destOrd="0" presId="urn:microsoft.com/office/officeart/2005/8/layout/radial1"/>
    <dgm:cxn modelId="{B5A45959-2EE2-4A48-8ADE-702D996AAB8E}" type="presParOf" srcId="{6BDA89B8-6717-499E-BB8B-6545DAF9F1A3}" destId="{3E8AF8E8-B121-44D1-A57F-DCA89D67A851}" srcOrd="0" destOrd="0" presId="urn:microsoft.com/office/officeart/2005/8/layout/radial1"/>
    <dgm:cxn modelId="{D34A3A78-DEC8-42B5-8F56-8CE33F7D40B1}" type="presParOf" srcId="{31FD2BEF-82FE-4D9D-97AF-73A5948E291C}" destId="{C35AAF3B-DE75-4E36-9969-05BF3E266D66}" srcOrd="8" destOrd="0" presId="urn:microsoft.com/office/officeart/2005/8/layout/radial1"/>
    <dgm:cxn modelId="{A23EF63C-0154-4EA5-84CE-5D8F142CA752}" type="presParOf" srcId="{31FD2BEF-82FE-4D9D-97AF-73A5948E291C}" destId="{5A0814C9-836B-41EA-BBA3-F768785B21C8}" srcOrd="9" destOrd="0" presId="urn:microsoft.com/office/officeart/2005/8/layout/radial1"/>
    <dgm:cxn modelId="{B98B0CED-D68B-421C-95CE-49D9C321BDBB}" type="presParOf" srcId="{5A0814C9-836B-41EA-BBA3-F768785B21C8}" destId="{0A1373C0-891B-4DE6-B739-BDD6B2E3BEAF}" srcOrd="0" destOrd="0" presId="urn:microsoft.com/office/officeart/2005/8/layout/radial1"/>
    <dgm:cxn modelId="{2ED78524-FE46-4186-B8B0-D838F6FEA81C}" type="presParOf" srcId="{31FD2BEF-82FE-4D9D-97AF-73A5948E291C}" destId="{D2626548-AD49-48C4-AE2A-A6852AE2652E}" srcOrd="10" destOrd="0" presId="urn:microsoft.com/office/officeart/2005/8/layout/radial1"/>
    <dgm:cxn modelId="{BDCE036A-7873-435D-AA47-3089B5584497}" type="presParOf" srcId="{31FD2BEF-82FE-4D9D-97AF-73A5948E291C}" destId="{C8D0BAB7-A2DB-4ECA-9EC8-40C7FE1CE867}" srcOrd="11" destOrd="0" presId="urn:microsoft.com/office/officeart/2005/8/layout/radial1"/>
    <dgm:cxn modelId="{A0437183-7E00-4B74-B50D-B97AF3E34B88}" type="presParOf" srcId="{C8D0BAB7-A2DB-4ECA-9EC8-40C7FE1CE867}" destId="{D8F4E57D-422F-4F40-AF5B-E995EF91D01A}" srcOrd="0" destOrd="0" presId="urn:microsoft.com/office/officeart/2005/8/layout/radial1"/>
    <dgm:cxn modelId="{5944B02E-D4B5-4F44-842B-9FB521B4B85A}" type="presParOf" srcId="{31FD2BEF-82FE-4D9D-97AF-73A5948E291C}" destId="{1D2A1313-467A-450D-89A7-1ABDB3D7858C}" srcOrd="12" destOrd="0" presId="urn:microsoft.com/office/officeart/2005/8/layout/radial1"/>
    <dgm:cxn modelId="{002C8836-0A8B-4308-B221-B1D48317A39C}" type="presParOf" srcId="{31FD2BEF-82FE-4D9D-97AF-73A5948E291C}" destId="{33782D15-11BE-4B49-A2B0-AF959C2DB785}" srcOrd="13" destOrd="0" presId="urn:microsoft.com/office/officeart/2005/8/layout/radial1"/>
    <dgm:cxn modelId="{12BD5F6E-E896-44CD-9A93-57B5D2CD7E80}" type="presParOf" srcId="{33782D15-11BE-4B49-A2B0-AF959C2DB785}" destId="{8C433B54-FD2C-4345-A0FD-746665F5C9BB}" srcOrd="0" destOrd="0" presId="urn:microsoft.com/office/officeart/2005/8/layout/radial1"/>
    <dgm:cxn modelId="{9ECB7339-84AE-452A-A1B2-527CF25CE660}" type="presParOf" srcId="{31FD2BEF-82FE-4D9D-97AF-73A5948E291C}" destId="{C29203B6-A8BF-4460-AC56-D0B9143FA3B1}" srcOrd="14"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7246A74-D505-47A6-94FE-8E2114ECB5F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4012D843-058E-48D6-984C-66731EEC2F19}">
      <dgm:prSet/>
      <dgm:spPr>
        <a:effectLst>
          <a:outerShdw blurRad="50800" dist="38100" dir="5400000" algn="t" rotWithShape="0">
            <a:prstClr val="black">
              <a:alpha val="40000"/>
            </a:prstClr>
          </a:outerShdw>
        </a:effectLst>
      </dgm:spPr>
      <dgm:t>
        <a:bodyPr/>
        <a:lstStyle/>
        <a:p>
          <a:pPr rtl="0"/>
          <a:r>
            <a:rPr lang="en-GB" dirty="0" smtClean="0"/>
            <a:t>Data relating to a living individual who can be identified: </a:t>
          </a:r>
          <a:endParaRPr lang="en-GB" dirty="0"/>
        </a:p>
      </dgm:t>
    </dgm:pt>
    <dgm:pt modelId="{73E49238-5948-4CE2-BF94-20436BA1D952}" type="parTrans" cxnId="{01A7B8F2-32F1-47E9-9964-43D0C53E0444}">
      <dgm:prSet/>
      <dgm:spPr/>
      <dgm:t>
        <a:bodyPr/>
        <a:lstStyle/>
        <a:p>
          <a:endParaRPr lang="en-GB"/>
        </a:p>
      </dgm:t>
    </dgm:pt>
    <dgm:pt modelId="{51C72B66-79F4-481A-81A1-F9B2F640A10C}" type="sibTrans" cxnId="{01A7B8F2-32F1-47E9-9964-43D0C53E0444}">
      <dgm:prSet/>
      <dgm:spPr/>
      <dgm:t>
        <a:bodyPr/>
        <a:lstStyle/>
        <a:p>
          <a:endParaRPr lang="en-GB"/>
        </a:p>
      </dgm:t>
    </dgm:pt>
    <dgm:pt modelId="{0D9016A7-EA4D-4E06-A4EB-63CC6FB79479}">
      <dgm:prSet/>
      <dgm:spPr>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a:outerShdw blurRad="50800" dist="38100" dir="5400000" algn="t" rotWithShape="0">
            <a:prstClr val="black">
              <a:alpha val="40000"/>
            </a:prstClr>
          </a:outerShdw>
        </a:effectLst>
      </dgm:spPr>
      <dgm:t>
        <a:bodyPr/>
        <a:lstStyle/>
        <a:p>
          <a:pPr rtl="0"/>
          <a:r>
            <a:rPr lang="en-GB" smtClean="0"/>
            <a:t>from those data; OR</a:t>
          </a:r>
          <a:endParaRPr lang="en-GB"/>
        </a:p>
      </dgm:t>
    </dgm:pt>
    <dgm:pt modelId="{4E237AA0-41E6-4B61-95D8-BBA8479D14F8}" type="parTrans" cxnId="{C1B286D7-A5D9-4530-9B68-E2AC5C558EB4}">
      <dgm:prSet/>
      <dgm:spPr/>
      <dgm:t>
        <a:bodyPr/>
        <a:lstStyle/>
        <a:p>
          <a:endParaRPr lang="en-GB"/>
        </a:p>
      </dgm:t>
    </dgm:pt>
    <dgm:pt modelId="{A2038480-79A2-4D68-9F80-BA6ADFBDD861}" type="sibTrans" cxnId="{C1B286D7-A5D9-4530-9B68-E2AC5C558EB4}">
      <dgm:prSet/>
      <dgm:spPr/>
      <dgm:t>
        <a:bodyPr/>
        <a:lstStyle/>
        <a:p>
          <a:endParaRPr lang="en-GB"/>
        </a:p>
      </dgm:t>
    </dgm:pt>
    <dgm:pt modelId="{345C96E3-DC91-44BC-B47B-947A7B56969D}">
      <dgm:prSet/>
      <dgm:spPr>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a:outerShdw blurRad="50800" dist="38100" dir="5400000" algn="t" rotWithShape="0">
            <a:prstClr val="black">
              <a:alpha val="40000"/>
            </a:prstClr>
          </a:outerShdw>
        </a:effectLst>
      </dgm:spPr>
      <dgm:t>
        <a:bodyPr/>
        <a:lstStyle/>
        <a:p>
          <a:pPr rtl="0"/>
          <a:r>
            <a:rPr lang="en-GB" dirty="0" smtClean="0"/>
            <a:t>from those data and other information in possession of, or likely to come into possession of, the data controller</a:t>
          </a:r>
          <a:endParaRPr lang="en-GB" dirty="0"/>
        </a:p>
      </dgm:t>
    </dgm:pt>
    <dgm:pt modelId="{281C97E7-DF97-4781-B1BC-5779D988EFA0}" type="parTrans" cxnId="{B3A426BD-2E0B-498A-AD93-20D0D85AE8DE}">
      <dgm:prSet/>
      <dgm:spPr/>
      <dgm:t>
        <a:bodyPr/>
        <a:lstStyle/>
        <a:p>
          <a:endParaRPr lang="en-GB"/>
        </a:p>
      </dgm:t>
    </dgm:pt>
    <dgm:pt modelId="{0DBF9574-92B3-455F-96F1-9A12FB1DE9A0}" type="sibTrans" cxnId="{B3A426BD-2E0B-498A-AD93-20D0D85AE8DE}">
      <dgm:prSet/>
      <dgm:spPr/>
      <dgm:t>
        <a:bodyPr/>
        <a:lstStyle/>
        <a:p>
          <a:endParaRPr lang="en-GB"/>
        </a:p>
      </dgm:t>
    </dgm:pt>
    <dgm:pt modelId="{1B91D47A-D50E-454D-9428-CBFDFC689A4A}" type="pres">
      <dgm:prSet presAssocID="{27246A74-D505-47A6-94FE-8E2114ECB5FE}" presName="Name0" presStyleCnt="0">
        <dgm:presLayoutVars>
          <dgm:dir/>
          <dgm:animLvl val="lvl"/>
          <dgm:resizeHandles val="exact"/>
        </dgm:presLayoutVars>
      </dgm:prSet>
      <dgm:spPr/>
      <dgm:t>
        <a:bodyPr/>
        <a:lstStyle/>
        <a:p>
          <a:endParaRPr lang="en-GB"/>
        </a:p>
      </dgm:t>
    </dgm:pt>
    <dgm:pt modelId="{A58F687F-D52B-4380-805A-C9D4642FA135}" type="pres">
      <dgm:prSet presAssocID="{4012D843-058E-48D6-984C-66731EEC2F19}" presName="composite" presStyleCnt="0"/>
      <dgm:spPr/>
    </dgm:pt>
    <dgm:pt modelId="{4BA3F642-6979-4E41-993F-9087D122602B}" type="pres">
      <dgm:prSet presAssocID="{4012D843-058E-48D6-984C-66731EEC2F19}" presName="parTx" presStyleLbl="alignNode1" presStyleIdx="0" presStyleCnt="1">
        <dgm:presLayoutVars>
          <dgm:chMax val="0"/>
          <dgm:chPref val="0"/>
          <dgm:bulletEnabled val="1"/>
        </dgm:presLayoutVars>
      </dgm:prSet>
      <dgm:spPr/>
      <dgm:t>
        <a:bodyPr/>
        <a:lstStyle/>
        <a:p>
          <a:endParaRPr lang="en-GB"/>
        </a:p>
      </dgm:t>
    </dgm:pt>
    <dgm:pt modelId="{68A01833-F202-4580-95FA-E58BB78DC508}" type="pres">
      <dgm:prSet presAssocID="{4012D843-058E-48D6-984C-66731EEC2F19}" presName="desTx" presStyleLbl="alignAccFollowNode1" presStyleIdx="0" presStyleCnt="1">
        <dgm:presLayoutVars>
          <dgm:bulletEnabled val="1"/>
        </dgm:presLayoutVars>
      </dgm:prSet>
      <dgm:spPr/>
      <dgm:t>
        <a:bodyPr/>
        <a:lstStyle/>
        <a:p>
          <a:endParaRPr lang="en-GB"/>
        </a:p>
      </dgm:t>
    </dgm:pt>
  </dgm:ptLst>
  <dgm:cxnLst>
    <dgm:cxn modelId="{FF51A2BC-8EF0-4D66-9714-8BC93CA65704}" type="presOf" srcId="{345C96E3-DC91-44BC-B47B-947A7B56969D}" destId="{68A01833-F202-4580-95FA-E58BB78DC508}" srcOrd="0" destOrd="1" presId="urn:microsoft.com/office/officeart/2005/8/layout/hList1"/>
    <dgm:cxn modelId="{B3A426BD-2E0B-498A-AD93-20D0D85AE8DE}" srcId="{4012D843-058E-48D6-984C-66731EEC2F19}" destId="{345C96E3-DC91-44BC-B47B-947A7B56969D}" srcOrd="1" destOrd="0" parTransId="{281C97E7-DF97-4781-B1BC-5779D988EFA0}" sibTransId="{0DBF9574-92B3-455F-96F1-9A12FB1DE9A0}"/>
    <dgm:cxn modelId="{E30923A4-7E4A-4F9F-84F6-AF614234D1DF}" type="presOf" srcId="{0D9016A7-EA4D-4E06-A4EB-63CC6FB79479}" destId="{68A01833-F202-4580-95FA-E58BB78DC508}" srcOrd="0" destOrd="0" presId="urn:microsoft.com/office/officeart/2005/8/layout/hList1"/>
    <dgm:cxn modelId="{01A7B8F2-32F1-47E9-9964-43D0C53E0444}" srcId="{27246A74-D505-47A6-94FE-8E2114ECB5FE}" destId="{4012D843-058E-48D6-984C-66731EEC2F19}" srcOrd="0" destOrd="0" parTransId="{73E49238-5948-4CE2-BF94-20436BA1D952}" sibTransId="{51C72B66-79F4-481A-81A1-F9B2F640A10C}"/>
    <dgm:cxn modelId="{C1B286D7-A5D9-4530-9B68-E2AC5C558EB4}" srcId="{4012D843-058E-48D6-984C-66731EEC2F19}" destId="{0D9016A7-EA4D-4E06-A4EB-63CC6FB79479}" srcOrd="0" destOrd="0" parTransId="{4E237AA0-41E6-4B61-95D8-BBA8479D14F8}" sibTransId="{A2038480-79A2-4D68-9F80-BA6ADFBDD861}"/>
    <dgm:cxn modelId="{3AB844CB-9B6B-4D98-AF12-7C49C9CE2703}" type="presOf" srcId="{27246A74-D505-47A6-94FE-8E2114ECB5FE}" destId="{1B91D47A-D50E-454D-9428-CBFDFC689A4A}" srcOrd="0" destOrd="0" presId="urn:microsoft.com/office/officeart/2005/8/layout/hList1"/>
    <dgm:cxn modelId="{72ABD05A-0337-4208-80DE-6FD8B7B5177F}" type="presOf" srcId="{4012D843-058E-48D6-984C-66731EEC2F19}" destId="{4BA3F642-6979-4E41-993F-9087D122602B}" srcOrd="0" destOrd="0" presId="urn:microsoft.com/office/officeart/2005/8/layout/hList1"/>
    <dgm:cxn modelId="{FD4EF275-A5F0-4608-82ED-9D26C9CC2ABF}" type="presParOf" srcId="{1B91D47A-D50E-454D-9428-CBFDFC689A4A}" destId="{A58F687F-D52B-4380-805A-C9D4642FA135}" srcOrd="0" destOrd="0" presId="urn:microsoft.com/office/officeart/2005/8/layout/hList1"/>
    <dgm:cxn modelId="{E34173AA-E30B-4FE0-BEEA-2763865DD92C}" type="presParOf" srcId="{A58F687F-D52B-4380-805A-C9D4642FA135}" destId="{4BA3F642-6979-4E41-993F-9087D122602B}" srcOrd="0" destOrd="0" presId="urn:microsoft.com/office/officeart/2005/8/layout/hList1"/>
    <dgm:cxn modelId="{B4678639-BDF6-4095-9E68-00BC37F4B035}" type="presParOf" srcId="{A58F687F-D52B-4380-805A-C9D4642FA135}" destId="{68A01833-F202-4580-95FA-E58BB78DC50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609D068-241C-47A1-A7A2-26AADE707C39}"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2119236F-85AB-4F8F-AC35-31B851AFF6FE}">
      <dgm:prSet/>
      <dgm:spPr>
        <a:effectLst>
          <a:outerShdw blurRad="50800" dist="38100" dir="5400000" algn="t" rotWithShape="0">
            <a:prstClr val="black">
              <a:alpha val="40000"/>
            </a:prstClr>
          </a:outerShdw>
        </a:effectLst>
      </dgm:spPr>
      <dgm:t>
        <a:bodyPr/>
        <a:lstStyle/>
        <a:p>
          <a:pPr rtl="0"/>
          <a:r>
            <a:rPr lang="en-GB" dirty="0" smtClean="0"/>
            <a:t>Personal data consisting of information re:</a:t>
          </a:r>
          <a:endParaRPr lang="en-GB" dirty="0"/>
        </a:p>
      </dgm:t>
    </dgm:pt>
    <dgm:pt modelId="{8036E32B-46B8-4BAA-930F-A14475A9EC69}" type="parTrans" cxnId="{D6AF98A9-55AE-4A6D-90E2-916FF651392D}">
      <dgm:prSet/>
      <dgm:spPr/>
      <dgm:t>
        <a:bodyPr/>
        <a:lstStyle/>
        <a:p>
          <a:endParaRPr lang="en-GB"/>
        </a:p>
      </dgm:t>
    </dgm:pt>
    <dgm:pt modelId="{7774CD3C-8252-45A4-AA24-48C375473C59}" type="sibTrans" cxnId="{D6AF98A9-55AE-4A6D-90E2-916FF651392D}">
      <dgm:prSet/>
      <dgm:spPr/>
      <dgm:t>
        <a:bodyPr/>
        <a:lstStyle/>
        <a:p>
          <a:endParaRPr lang="en-GB"/>
        </a:p>
      </dgm:t>
    </dgm:pt>
    <dgm:pt modelId="{95B1E846-C853-4E1F-9485-9891B690200C}">
      <dgm:prSet/>
      <dgm:spPr>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a:outerShdw blurRad="50800" dist="38100" dir="5400000" algn="t" rotWithShape="0">
            <a:prstClr val="black">
              <a:alpha val="40000"/>
            </a:prstClr>
          </a:outerShdw>
        </a:effectLst>
      </dgm:spPr>
      <dgm:t>
        <a:bodyPr/>
        <a:lstStyle/>
        <a:p>
          <a:pPr rtl="0"/>
          <a:r>
            <a:rPr lang="en-GB" smtClean="0"/>
            <a:t>Racial/ethnic origin</a:t>
          </a:r>
          <a:endParaRPr lang="en-GB"/>
        </a:p>
      </dgm:t>
    </dgm:pt>
    <dgm:pt modelId="{85F6CF3C-4D80-47DE-9CAD-158E352F3E8A}" type="parTrans" cxnId="{088DD987-BD10-484A-94EB-86B8C5C5C6F5}">
      <dgm:prSet/>
      <dgm:spPr/>
      <dgm:t>
        <a:bodyPr/>
        <a:lstStyle/>
        <a:p>
          <a:endParaRPr lang="en-GB"/>
        </a:p>
      </dgm:t>
    </dgm:pt>
    <dgm:pt modelId="{7C75D8C9-D1D8-49BF-993B-7885A579D5E3}" type="sibTrans" cxnId="{088DD987-BD10-484A-94EB-86B8C5C5C6F5}">
      <dgm:prSet/>
      <dgm:spPr/>
      <dgm:t>
        <a:bodyPr/>
        <a:lstStyle/>
        <a:p>
          <a:endParaRPr lang="en-GB"/>
        </a:p>
      </dgm:t>
    </dgm:pt>
    <dgm:pt modelId="{0E10D899-1828-4787-9D80-A50FD0A9C71B}">
      <dgm:prSet/>
      <dgm:spPr>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a:outerShdw blurRad="50800" dist="38100" dir="5400000" algn="t" rotWithShape="0">
            <a:prstClr val="black">
              <a:alpha val="40000"/>
            </a:prstClr>
          </a:outerShdw>
        </a:effectLst>
      </dgm:spPr>
      <dgm:t>
        <a:bodyPr/>
        <a:lstStyle/>
        <a:p>
          <a:pPr rtl="0"/>
          <a:r>
            <a:rPr lang="en-GB" smtClean="0"/>
            <a:t>Political opinions</a:t>
          </a:r>
          <a:endParaRPr lang="en-GB"/>
        </a:p>
      </dgm:t>
    </dgm:pt>
    <dgm:pt modelId="{B78847F9-AC3B-492A-BA25-42DA37211AE4}" type="parTrans" cxnId="{C2C62302-CB42-4A6D-922F-F54BB6925804}">
      <dgm:prSet/>
      <dgm:spPr/>
      <dgm:t>
        <a:bodyPr/>
        <a:lstStyle/>
        <a:p>
          <a:endParaRPr lang="en-GB"/>
        </a:p>
      </dgm:t>
    </dgm:pt>
    <dgm:pt modelId="{35DC460A-5BD9-431F-B7DD-6AE3178EAB95}" type="sibTrans" cxnId="{C2C62302-CB42-4A6D-922F-F54BB6925804}">
      <dgm:prSet/>
      <dgm:spPr/>
      <dgm:t>
        <a:bodyPr/>
        <a:lstStyle/>
        <a:p>
          <a:endParaRPr lang="en-GB"/>
        </a:p>
      </dgm:t>
    </dgm:pt>
    <dgm:pt modelId="{56DCC2A2-61FD-48DA-917D-D5C96E1F12EF}">
      <dgm:prSet/>
      <dgm:spPr>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a:outerShdw blurRad="50800" dist="38100" dir="5400000" algn="t" rotWithShape="0">
            <a:prstClr val="black">
              <a:alpha val="40000"/>
            </a:prstClr>
          </a:outerShdw>
        </a:effectLst>
      </dgm:spPr>
      <dgm:t>
        <a:bodyPr/>
        <a:lstStyle/>
        <a:p>
          <a:pPr rtl="0"/>
          <a:r>
            <a:rPr lang="en-GB" smtClean="0"/>
            <a:t>Religious or similar beliefs</a:t>
          </a:r>
          <a:endParaRPr lang="en-GB"/>
        </a:p>
      </dgm:t>
    </dgm:pt>
    <dgm:pt modelId="{E3E48154-F582-4C01-8099-CF35A0B2120D}" type="parTrans" cxnId="{74E88831-141C-4BCA-9B43-3538961C8E7A}">
      <dgm:prSet/>
      <dgm:spPr/>
      <dgm:t>
        <a:bodyPr/>
        <a:lstStyle/>
        <a:p>
          <a:endParaRPr lang="en-GB"/>
        </a:p>
      </dgm:t>
    </dgm:pt>
    <dgm:pt modelId="{E4D69225-4B56-42B2-919A-77790FABC0E9}" type="sibTrans" cxnId="{74E88831-141C-4BCA-9B43-3538961C8E7A}">
      <dgm:prSet/>
      <dgm:spPr/>
      <dgm:t>
        <a:bodyPr/>
        <a:lstStyle/>
        <a:p>
          <a:endParaRPr lang="en-GB"/>
        </a:p>
      </dgm:t>
    </dgm:pt>
    <dgm:pt modelId="{04759C12-4D71-4711-AEDF-9BEE72D49B89}">
      <dgm:prSet/>
      <dgm:spPr>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a:outerShdw blurRad="50800" dist="38100" dir="5400000" algn="t" rotWithShape="0">
            <a:prstClr val="black">
              <a:alpha val="40000"/>
            </a:prstClr>
          </a:outerShdw>
        </a:effectLst>
      </dgm:spPr>
      <dgm:t>
        <a:bodyPr/>
        <a:lstStyle/>
        <a:p>
          <a:pPr rtl="0"/>
          <a:r>
            <a:rPr lang="en-GB" smtClean="0"/>
            <a:t>Trade union membership</a:t>
          </a:r>
          <a:endParaRPr lang="en-GB"/>
        </a:p>
      </dgm:t>
    </dgm:pt>
    <dgm:pt modelId="{BDB8245F-D46D-4809-B239-01206F516329}" type="parTrans" cxnId="{005AB16D-4BED-4ADA-BAA0-DA58EFA61AE5}">
      <dgm:prSet/>
      <dgm:spPr/>
      <dgm:t>
        <a:bodyPr/>
        <a:lstStyle/>
        <a:p>
          <a:endParaRPr lang="en-GB"/>
        </a:p>
      </dgm:t>
    </dgm:pt>
    <dgm:pt modelId="{A0709CBA-9267-4123-BBC8-884536618F92}" type="sibTrans" cxnId="{005AB16D-4BED-4ADA-BAA0-DA58EFA61AE5}">
      <dgm:prSet/>
      <dgm:spPr/>
      <dgm:t>
        <a:bodyPr/>
        <a:lstStyle/>
        <a:p>
          <a:endParaRPr lang="en-GB"/>
        </a:p>
      </dgm:t>
    </dgm:pt>
    <dgm:pt modelId="{509DD9C6-E4C8-443B-9F1B-A1107B0AA2CB}">
      <dgm:prSet/>
      <dgm:spPr>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a:outerShdw blurRad="50800" dist="38100" dir="5400000" algn="t" rotWithShape="0">
            <a:prstClr val="black">
              <a:alpha val="40000"/>
            </a:prstClr>
          </a:outerShdw>
        </a:effectLst>
      </dgm:spPr>
      <dgm:t>
        <a:bodyPr/>
        <a:lstStyle/>
        <a:p>
          <a:pPr rtl="0"/>
          <a:r>
            <a:rPr lang="en-GB" smtClean="0"/>
            <a:t>Physical or mental health</a:t>
          </a:r>
          <a:endParaRPr lang="en-GB"/>
        </a:p>
      </dgm:t>
    </dgm:pt>
    <dgm:pt modelId="{E078E839-6F53-456F-8D90-23CD0E59D57B}" type="parTrans" cxnId="{12D49941-D605-4F1E-9D71-24D318ABFA5C}">
      <dgm:prSet/>
      <dgm:spPr/>
      <dgm:t>
        <a:bodyPr/>
        <a:lstStyle/>
        <a:p>
          <a:endParaRPr lang="en-GB"/>
        </a:p>
      </dgm:t>
    </dgm:pt>
    <dgm:pt modelId="{5A845AFC-7D9B-40EB-9A71-C42D8C086423}" type="sibTrans" cxnId="{12D49941-D605-4F1E-9D71-24D318ABFA5C}">
      <dgm:prSet/>
      <dgm:spPr/>
      <dgm:t>
        <a:bodyPr/>
        <a:lstStyle/>
        <a:p>
          <a:endParaRPr lang="en-GB"/>
        </a:p>
      </dgm:t>
    </dgm:pt>
    <dgm:pt modelId="{9909AEA9-C82F-443D-9E0C-067A1E4FE5D7}">
      <dgm:prSet/>
      <dgm:spPr>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a:outerShdw blurRad="50800" dist="38100" dir="5400000" algn="t" rotWithShape="0">
            <a:prstClr val="black">
              <a:alpha val="40000"/>
            </a:prstClr>
          </a:outerShdw>
        </a:effectLst>
      </dgm:spPr>
      <dgm:t>
        <a:bodyPr/>
        <a:lstStyle/>
        <a:p>
          <a:pPr rtl="0"/>
          <a:r>
            <a:rPr lang="en-GB" smtClean="0"/>
            <a:t>Sexual life</a:t>
          </a:r>
          <a:endParaRPr lang="en-GB"/>
        </a:p>
      </dgm:t>
    </dgm:pt>
    <dgm:pt modelId="{4C2708FF-63E1-4BA3-81CB-0A37FFDC61C5}" type="parTrans" cxnId="{0B148365-D3EF-4BBB-AD51-932D907EA6DD}">
      <dgm:prSet/>
      <dgm:spPr/>
      <dgm:t>
        <a:bodyPr/>
        <a:lstStyle/>
        <a:p>
          <a:endParaRPr lang="en-GB"/>
        </a:p>
      </dgm:t>
    </dgm:pt>
    <dgm:pt modelId="{77C65604-34CA-46EB-AB70-00A600DF1C1E}" type="sibTrans" cxnId="{0B148365-D3EF-4BBB-AD51-932D907EA6DD}">
      <dgm:prSet/>
      <dgm:spPr/>
      <dgm:t>
        <a:bodyPr/>
        <a:lstStyle/>
        <a:p>
          <a:endParaRPr lang="en-GB"/>
        </a:p>
      </dgm:t>
    </dgm:pt>
    <dgm:pt modelId="{87626A1C-448C-417A-B3A7-8AEFC51E593D}">
      <dgm:prSet/>
      <dgm:spPr>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a:outerShdw blurRad="50800" dist="38100" dir="5400000" algn="t" rotWithShape="0">
            <a:prstClr val="black">
              <a:alpha val="40000"/>
            </a:prstClr>
          </a:outerShdw>
        </a:effectLst>
      </dgm:spPr>
      <dgm:t>
        <a:bodyPr/>
        <a:lstStyle/>
        <a:p>
          <a:pPr rtl="0"/>
          <a:r>
            <a:rPr lang="en-GB" smtClean="0"/>
            <a:t>Commission/alleged commission of any offence</a:t>
          </a:r>
          <a:endParaRPr lang="en-GB"/>
        </a:p>
      </dgm:t>
    </dgm:pt>
    <dgm:pt modelId="{27C4DA8E-B132-4CFC-A185-40EA2D2F855D}" type="parTrans" cxnId="{4198F165-7BBE-499D-98E4-14263313F1A6}">
      <dgm:prSet/>
      <dgm:spPr/>
      <dgm:t>
        <a:bodyPr/>
        <a:lstStyle/>
        <a:p>
          <a:endParaRPr lang="en-GB"/>
        </a:p>
      </dgm:t>
    </dgm:pt>
    <dgm:pt modelId="{A91B0CC0-A5ED-439E-BE5F-D8F377D3AA4E}" type="sibTrans" cxnId="{4198F165-7BBE-499D-98E4-14263313F1A6}">
      <dgm:prSet/>
      <dgm:spPr/>
      <dgm:t>
        <a:bodyPr/>
        <a:lstStyle/>
        <a:p>
          <a:endParaRPr lang="en-GB"/>
        </a:p>
      </dgm:t>
    </dgm:pt>
    <dgm:pt modelId="{2C36CB18-E192-4986-9CFB-F871243346A2}">
      <dgm:prSet/>
      <dgm:spPr>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a:outerShdw blurRad="50800" dist="38100" dir="5400000" algn="t" rotWithShape="0">
            <a:prstClr val="black">
              <a:alpha val="40000"/>
            </a:prstClr>
          </a:outerShdw>
        </a:effectLst>
      </dgm:spPr>
      <dgm:t>
        <a:bodyPr/>
        <a:lstStyle/>
        <a:p>
          <a:pPr rtl="0"/>
          <a:r>
            <a:rPr lang="en-GB" smtClean="0"/>
            <a:t>Any proceedings for any offence committed/alleged to have been committed</a:t>
          </a:r>
          <a:endParaRPr lang="en-GB"/>
        </a:p>
      </dgm:t>
    </dgm:pt>
    <dgm:pt modelId="{64356033-A7D1-4584-9766-F5789CE262BA}" type="parTrans" cxnId="{850A3C52-1DB9-4EF4-ACA5-BCD3F81FD169}">
      <dgm:prSet/>
      <dgm:spPr/>
      <dgm:t>
        <a:bodyPr/>
        <a:lstStyle/>
        <a:p>
          <a:endParaRPr lang="en-GB"/>
        </a:p>
      </dgm:t>
    </dgm:pt>
    <dgm:pt modelId="{AEF4212B-0D06-4D2C-B4CA-7D3C92AB0266}" type="sibTrans" cxnId="{850A3C52-1DB9-4EF4-ACA5-BCD3F81FD169}">
      <dgm:prSet/>
      <dgm:spPr/>
      <dgm:t>
        <a:bodyPr/>
        <a:lstStyle/>
        <a:p>
          <a:endParaRPr lang="en-GB"/>
        </a:p>
      </dgm:t>
    </dgm:pt>
    <dgm:pt modelId="{7FC4F81B-1403-4BD0-8475-F5FEE3B29C92}" type="pres">
      <dgm:prSet presAssocID="{D609D068-241C-47A1-A7A2-26AADE707C39}" presName="Name0" presStyleCnt="0">
        <dgm:presLayoutVars>
          <dgm:dir/>
          <dgm:animLvl val="lvl"/>
          <dgm:resizeHandles val="exact"/>
        </dgm:presLayoutVars>
      </dgm:prSet>
      <dgm:spPr/>
      <dgm:t>
        <a:bodyPr/>
        <a:lstStyle/>
        <a:p>
          <a:endParaRPr lang="en-GB"/>
        </a:p>
      </dgm:t>
    </dgm:pt>
    <dgm:pt modelId="{C23510B8-A9B7-4F6E-B9EF-FE0EB5A0FCE2}" type="pres">
      <dgm:prSet presAssocID="{2119236F-85AB-4F8F-AC35-31B851AFF6FE}" presName="composite" presStyleCnt="0"/>
      <dgm:spPr/>
    </dgm:pt>
    <dgm:pt modelId="{BFF42AC5-CD0F-4F10-967B-488D657A58FF}" type="pres">
      <dgm:prSet presAssocID="{2119236F-85AB-4F8F-AC35-31B851AFF6FE}" presName="parTx" presStyleLbl="alignNode1" presStyleIdx="0" presStyleCnt="1">
        <dgm:presLayoutVars>
          <dgm:chMax val="0"/>
          <dgm:chPref val="0"/>
          <dgm:bulletEnabled val="1"/>
        </dgm:presLayoutVars>
      </dgm:prSet>
      <dgm:spPr/>
      <dgm:t>
        <a:bodyPr/>
        <a:lstStyle/>
        <a:p>
          <a:endParaRPr lang="en-GB"/>
        </a:p>
      </dgm:t>
    </dgm:pt>
    <dgm:pt modelId="{27975B8A-C447-4C88-943B-907468E3340D}" type="pres">
      <dgm:prSet presAssocID="{2119236F-85AB-4F8F-AC35-31B851AFF6FE}" presName="desTx" presStyleLbl="alignAccFollowNode1" presStyleIdx="0" presStyleCnt="1">
        <dgm:presLayoutVars>
          <dgm:bulletEnabled val="1"/>
        </dgm:presLayoutVars>
      </dgm:prSet>
      <dgm:spPr/>
      <dgm:t>
        <a:bodyPr/>
        <a:lstStyle/>
        <a:p>
          <a:endParaRPr lang="en-GB"/>
        </a:p>
      </dgm:t>
    </dgm:pt>
  </dgm:ptLst>
  <dgm:cxnLst>
    <dgm:cxn modelId="{0B148365-D3EF-4BBB-AD51-932D907EA6DD}" srcId="{2119236F-85AB-4F8F-AC35-31B851AFF6FE}" destId="{9909AEA9-C82F-443D-9E0C-067A1E4FE5D7}" srcOrd="5" destOrd="0" parTransId="{4C2708FF-63E1-4BA3-81CB-0A37FFDC61C5}" sibTransId="{77C65604-34CA-46EB-AB70-00A600DF1C1E}"/>
    <dgm:cxn modelId="{4198F165-7BBE-499D-98E4-14263313F1A6}" srcId="{2119236F-85AB-4F8F-AC35-31B851AFF6FE}" destId="{87626A1C-448C-417A-B3A7-8AEFC51E593D}" srcOrd="6" destOrd="0" parTransId="{27C4DA8E-B132-4CFC-A185-40EA2D2F855D}" sibTransId="{A91B0CC0-A5ED-439E-BE5F-D8F377D3AA4E}"/>
    <dgm:cxn modelId="{5942B7E0-7C42-466A-863F-96BED0EBBC37}" type="presOf" srcId="{2119236F-85AB-4F8F-AC35-31B851AFF6FE}" destId="{BFF42AC5-CD0F-4F10-967B-488D657A58FF}" srcOrd="0" destOrd="0" presId="urn:microsoft.com/office/officeart/2005/8/layout/hList1"/>
    <dgm:cxn modelId="{8A4778AA-EDAF-48AB-A5BF-8EF66025EDF1}" type="presOf" srcId="{0E10D899-1828-4787-9D80-A50FD0A9C71B}" destId="{27975B8A-C447-4C88-943B-907468E3340D}" srcOrd="0" destOrd="1" presId="urn:microsoft.com/office/officeart/2005/8/layout/hList1"/>
    <dgm:cxn modelId="{35647FCD-D5C3-4028-9511-810919A771A3}" type="presOf" srcId="{95B1E846-C853-4E1F-9485-9891B690200C}" destId="{27975B8A-C447-4C88-943B-907468E3340D}" srcOrd="0" destOrd="0" presId="urn:microsoft.com/office/officeart/2005/8/layout/hList1"/>
    <dgm:cxn modelId="{850A3C52-1DB9-4EF4-ACA5-BCD3F81FD169}" srcId="{2119236F-85AB-4F8F-AC35-31B851AFF6FE}" destId="{2C36CB18-E192-4986-9CFB-F871243346A2}" srcOrd="7" destOrd="0" parTransId="{64356033-A7D1-4584-9766-F5789CE262BA}" sibTransId="{AEF4212B-0D06-4D2C-B4CA-7D3C92AB0266}"/>
    <dgm:cxn modelId="{D6AF98A9-55AE-4A6D-90E2-916FF651392D}" srcId="{D609D068-241C-47A1-A7A2-26AADE707C39}" destId="{2119236F-85AB-4F8F-AC35-31B851AFF6FE}" srcOrd="0" destOrd="0" parTransId="{8036E32B-46B8-4BAA-930F-A14475A9EC69}" sibTransId="{7774CD3C-8252-45A4-AA24-48C375473C59}"/>
    <dgm:cxn modelId="{E21A8D6F-0A8B-4D19-B0A2-A006AF7D4DD4}" type="presOf" srcId="{9909AEA9-C82F-443D-9E0C-067A1E4FE5D7}" destId="{27975B8A-C447-4C88-943B-907468E3340D}" srcOrd="0" destOrd="5" presId="urn:microsoft.com/office/officeart/2005/8/layout/hList1"/>
    <dgm:cxn modelId="{F8B304B3-A12B-46A9-B47C-241C134FD686}" type="presOf" srcId="{87626A1C-448C-417A-B3A7-8AEFC51E593D}" destId="{27975B8A-C447-4C88-943B-907468E3340D}" srcOrd="0" destOrd="6" presId="urn:microsoft.com/office/officeart/2005/8/layout/hList1"/>
    <dgm:cxn modelId="{2133D727-B962-4CB4-900B-066B90F3887D}" type="presOf" srcId="{04759C12-4D71-4711-AEDF-9BEE72D49B89}" destId="{27975B8A-C447-4C88-943B-907468E3340D}" srcOrd="0" destOrd="3" presId="urn:microsoft.com/office/officeart/2005/8/layout/hList1"/>
    <dgm:cxn modelId="{B3136D5F-9063-49AD-9F30-111DD5487793}" type="presOf" srcId="{2C36CB18-E192-4986-9CFB-F871243346A2}" destId="{27975B8A-C447-4C88-943B-907468E3340D}" srcOrd="0" destOrd="7" presId="urn:microsoft.com/office/officeart/2005/8/layout/hList1"/>
    <dgm:cxn modelId="{088DD987-BD10-484A-94EB-86B8C5C5C6F5}" srcId="{2119236F-85AB-4F8F-AC35-31B851AFF6FE}" destId="{95B1E846-C853-4E1F-9485-9891B690200C}" srcOrd="0" destOrd="0" parTransId="{85F6CF3C-4D80-47DE-9CAD-158E352F3E8A}" sibTransId="{7C75D8C9-D1D8-49BF-993B-7885A579D5E3}"/>
    <dgm:cxn modelId="{005AB16D-4BED-4ADA-BAA0-DA58EFA61AE5}" srcId="{2119236F-85AB-4F8F-AC35-31B851AFF6FE}" destId="{04759C12-4D71-4711-AEDF-9BEE72D49B89}" srcOrd="3" destOrd="0" parTransId="{BDB8245F-D46D-4809-B239-01206F516329}" sibTransId="{A0709CBA-9267-4123-BBC8-884536618F92}"/>
    <dgm:cxn modelId="{C2C62302-CB42-4A6D-922F-F54BB6925804}" srcId="{2119236F-85AB-4F8F-AC35-31B851AFF6FE}" destId="{0E10D899-1828-4787-9D80-A50FD0A9C71B}" srcOrd="1" destOrd="0" parTransId="{B78847F9-AC3B-492A-BA25-42DA37211AE4}" sibTransId="{35DC460A-5BD9-431F-B7DD-6AE3178EAB95}"/>
    <dgm:cxn modelId="{12D49941-D605-4F1E-9D71-24D318ABFA5C}" srcId="{2119236F-85AB-4F8F-AC35-31B851AFF6FE}" destId="{509DD9C6-E4C8-443B-9F1B-A1107B0AA2CB}" srcOrd="4" destOrd="0" parTransId="{E078E839-6F53-456F-8D90-23CD0E59D57B}" sibTransId="{5A845AFC-7D9B-40EB-9A71-C42D8C086423}"/>
    <dgm:cxn modelId="{8A9A5356-C7C8-431E-A51F-AED050A67D53}" type="presOf" srcId="{509DD9C6-E4C8-443B-9F1B-A1107B0AA2CB}" destId="{27975B8A-C447-4C88-943B-907468E3340D}" srcOrd="0" destOrd="4" presId="urn:microsoft.com/office/officeart/2005/8/layout/hList1"/>
    <dgm:cxn modelId="{74E88831-141C-4BCA-9B43-3538961C8E7A}" srcId="{2119236F-85AB-4F8F-AC35-31B851AFF6FE}" destId="{56DCC2A2-61FD-48DA-917D-D5C96E1F12EF}" srcOrd="2" destOrd="0" parTransId="{E3E48154-F582-4C01-8099-CF35A0B2120D}" sibTransId="{E4D69225-4B56-42B2-919A-77790FABC0E9}"/>
    <dgm:cxn modelId="{E6A1AFCD-07E3-4C61-9652-E79B6FF29D3E}" type="presOf" srcId="{56DCC2A2-61FD-48DA-917D-D5C96E1F12EF}" destId="{27975B8A-C447-4C88-943B-907468E3340D}" srcOrd="0" destOrd="2" presId="urn:microsoft.com/office/officeart/2005/8/layout/hList1"/>
    <dgm:cxn modelId="{9302E3CA-CC49-4E30-B429-3D7B3F9D06DC}" type="presOf" srcId="{D609D068-241C-47A1-A7A2-26AADE707C39}" destId="{7FC4F81B-1403-4BD0-8475-F5FEE3B29C92}" srcOrd="0" destOrd="0" presId="urn:microsoft.com/office/officeart/2005/8/layout/hList1"/>
    <dgm:cxn modelId="{43AF662F-14B9-49FD-AA44-1EDCAEB5EBC3}" type="presParOf" srcId="{7FC4F81B-1403-4BD0-8475-F5FEE3B29C92}" destId="{C23510B8-A9B7-4F6E-B9EF-FE0EB5A0FCE2}" srcOrd="0" destOrd="0" presId="urn:microsoft.com/office/officeart/2005/8/layout/hList1"/>
    <dgm:cxn modelId="{AE1F5D84-C549-4F6F-B4D9-02FFDF4173A2}" type="presParOf" srcId="{C23510B8-A9B7-4F6E-B9EF-FE0EB5A0FCE2}" destId="{BFF42AC5-CD0F-4F10-967B-488D657A58FF}" srcOrd="0" destOrd="0" presId="urn:microsoft.com/office/officeart/2005/8/layout/hList1"/>
    <dgm:cxn modelId="{3D300E07-714A-422B-8907-199C82CE390B}" type="presParOf" srcId="{C23510B8-A9B7-4F6E-B9EF-FE0EB5A0FCE2}" destId="{27975B8A-C447-4C88-943B-907468E3340D}"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7246A74-D505-47A6-94FE-8E2114ECB5FE}"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4012D843-058E-48D6-984C-66731EEC2F19}">
      <dgm:prSet/>
      <dgm:spPr>
        <a:effectLst>
          <a:outerShdw blurRad="50800" dist="38100" dir="5400000" algn="t" rotWithShape="0">
            <a:prstClr val="black">
              <a:alpha val="40000"/>
            </a:prstClr>
          </a:outerShdw>
        </a:effectLst>
      </dgm:spPr>
      <dgm:t>
        <a:bodyPr/>
        <a:lstStyle/>
        <a:p>
          <a:pPr rtl="0"/>
          <a:r>
            <a:rPr lang="en-GB" dirty="0" smtClean="0"/>
            <a:t>Must abide by the ‘relevant conditions’: </a:t>
          </a:r>
          <a:endParaRPr lang="en-GB" dirty="0"/>
        </a:p>
      </dgm:t>
    </dgm:pt>
    <dgm:pt modelId="{73E49238-5948-4CE2-BF94-20436BA1D952}" type="parTrans" cxnId="{01A7B8F2-32F1-47E9-9964-43D0C53E0444}">
      <dgm:prSet/>
      <dgm:spPr/>
      <dgm:t>
        <a:bodyPr/>
        <a:lstStyle/>
        <a:p>
          <a:endParaRPr lang="en-GB"/>
        </a:p>
      </dgm:t>
    </dgm:pt>
    <dgm:pt modelId="{51C72B66-79F4-481A-81A1-F9B2F640A10C}" type="sibTrans" cxnId="{01A7B8F2-32F1-47E9-9964-43D0C53E0444}">
      <dgm:prSet/>
      <dgm:spPr/>
      <dgm:t>
        <a:bodyPr/>
        <a:lstStyle/>
        <a:p>
          <a:endParaRPr lang="en-GB"/>
        </a:p>
      </dgm:t>
    </dgm:pt>
    <dgm:pt modelId="{0D9016A7-EA4D-4E06-A4EB-63CC6FB79479}">
      <dgm:prSet/>
      <dgm:spPr>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a:outerShdw blurRad="50800" dist="38100" dir="5400000" algn="t" rotWithShape="0">
            <a:prstClr val="black">
              <a:alpha val="40000"/>
            </a:prstClr>
          </a:outerShdw>
        </a:effectLst>
      </dgm:spPr>
      <dgm:t>
        <a:bodyPr/>
        <a:lstStyle/>
        <a:p>
          <a:pPr rtl="0"/>
          <a:r>
            <a:rPr lang="en-GB" dirty="0" smtClean="0"/>
            <a:t>The data are not processed to support measures or decisions with respect to particular individuals; </a:t>
          </a:r>
          <a:endParaRPr lang="en-GB" dirty="0"/>
        </a:p>
      </dgm:t>
    </dgm:pt>
    <dgm:pt modelId="{4E237AA0-41E6-4B61-95D8-BBA8479D14F8}" type="parTrans" cxnId="{C1B286D7-A5D9-4530-9B68-E2AC5C558EB4}">
      <dgm:prSet/>
      <dgm:spPr/>
      <dgm:t>
        <a:bodyPr/>
        <a:lstStyle/>
        <a:p>
          <a:endParaRPr lang="en-GB"/>
        </a:p>
      </dgm:t>
    </dgm:pt>
    <dgm:pt modelId="{A2038480-79A2-4D68-9F80-BA6ADFBDD861}" type="sibTrans" cxnId="{C1B286D7-A5D9-4530-9B68-E2AC5C558EB4}">
      <dgm:prSet/>
      <dgm:spPr/>
      <dgm:t>
        <a:bodyPr/>
        <a:lstStyle/>
        <a:p>
          <a:endParaRPr lang="en-GB"/>
        </a:p>
      </dgm:t>
    </dgm:pt>
    <dgm:pt modelId="{345C96E3-DC91-44BC-B47B-947A7B56969D}">
      <dgm:prSet/>
      <dgm:spPr>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a:outerShdw blurRad="50800" dist="38100" dir="5400000" algn="t" rotWithShape="0">
            <a:prstClr val="black">
              <a:alpha val="40000"/>
            </a:prstClr>
          </a:outerShdw>
        </a:effectLst>
      </dgm:spPr>
      <dgm:t>
        <a:bodyPr/>
        <a:lstStyle/>
        <a:p>
          <a:pPr rtl="0"/>
          <a:r>
            <a:rPr lang="en-GB" dirty="0" smtClean="0"/>
            <a:t>The data are not processed in such a way that substantial damage or distress is, or is likely, to be caused to any data subject. </a:t>
          </a:r>
          <a:endParaRPr lang="en-GB" dirty="0"/>
        </a:p>
      </dgm:t>
    </dgm:pt>
    <dgm:pt modelId="{281C97E7-DF97-4781-B1BC-5779D988EFA0}" type="parTrans" cxnId="{B3A426BD-2E0B-498A-AD93-20D0D85AE8DE}">
      <dgm:prSet/>
      <dgm:spPr/>
      <dgm:t>
        <a:bodyPr/>
        <a:lstStyle/>
        <a:p>
          <a:endParaRPr lang="en-GB"/>
        </a:p>
      </dgm:t>
    </dgm:pt>
    <dgm:pt modelId="{0DBF9574-92B3-455F-96F1-9A12FB1DE9A0}" type="sibTrans" cxnId="{B3A426BD-2E0B-498A-AD93-20D0D85AE8DE}">
      <dgm:prSet/>
      <dgm:spPr/>
      <dgm:t>
        <a:bodyPr/>
        <a:lstStyle/>
        <a:p>
          <a:endParaRPr lang="en-GB"/>
        </a:p>
      </dgm:t>
    </dgm:pt>
    <dgm:pt modelId="{1B91D47A-D50E-454D-9428-CBFDFC689A4A}" type="pres">
      <dgm:prSet presAssocID="{27246A74-D505-47A6-94FE-8E2114ECB5FE}" presName="Name0" presStyleCnt="0">
        <dgm:presLayoutVars>
          <dgm:dir/>
          <dgm:animLvl val="lvl"/>
          <dgm:resizeHandles val="exact"/>
        </dgm:presLayoutVars>
      </dgm:prSet>
      <dgm:spPr/>
      <dgm:t>
        <a:bodyPr/>
        <a:lstStyle/>
        <a:p>
          <a:endParaRPr lang="en-GB"/>
        </a:p>
      </dgm:t>
    </dgm:pt>
    <dgm:pt modelId="{A58F687F-D52B-4380-805A-C9D4642FA135}" type="pres">
      <dgm:prSet presAssocID="{4012D843-058E-48D6-984C-66731EEC2F19}" presName="composite" presStyleCnt="0"/>
      <dgm:spPr/>
    </dgm:pt>
    <dgm:pt modelId="{4BA3F642-6979-4E41-993F-9087D122602B}" type="pres">
      <dgm:prSet presAssocID="{4012D843-058E-48D6-984C-66731EEC2F19}" presName="parTx" presStyleLbl="alignNode1" presStyleIdx="0" presStyleCnt="1">
        <dgm:presLayoutVars>
          <dgm:chMax val="0"/>
          <dgm:chPref val="0"/>
          <dgm:bulletEnabled val="1"/>
        </dgm:presLayoutVars>
      </dgm:prSet>
      <dgm:spPr/>
      <dgm:t>
        <a:bodyPr/>
        <a:lstStyle/>
        <a:p>
          <a:endParaRPr lang="en-GB"/>
        </a:p>
      </dgm:t>
    </dgm:pt>
    <dgm:pt modelId="{68A01833-F202-4580-95FA-E58BB78DC508}" type="pres">
      <dgm:prSet presAssocID="{4012D843-058E-48D6-984C-66731EEC2F19}" presName="desTx" presStyleLbl="alignAccFollowNode1" presStyleIdx="0" presStyleCnt="1">
        <dgm:presLayoutVars>
          <dgm:bulletEnabled val="1"/>
        </dgm:presLayoutVars>
      </dgm:prSet>
      <dgm:spPr/>
      <dgm:t>
        <a:bodyPr/>
        <a:lstStyle/>
        <a:p>
          <a:endParaRPr lang="en-GB"/>
        </a:p>
      </dgm:t>
    </dgm:pt>
  </dgm:ptLst>
  <dgm:cxnLst>
    <dgm:cxn modelId="{B3A426BD-2E0B-498A-AD93-20D0D85AE8DE}" srcId="{4012D843-058E-48D6-984C-66731EEC2F19}" destId="{345C96E3-DC91-44BC-B47B-947A7B56969D}" srcOrd="1" destOrd="0" parTransId="{281C97E7-DF97-4781-B1BC-5779D988EFA0}" sibTransId="{0DBF9574-92B3-455F-96F1-9A12FB1DE9A0}"/>
    <dgm:cxn modelId="{4A3A675D-6C20-4A6E-99EB-D2530265C56C}" type="presOf" srcId="{4012D843-058E-48D6-984C-66731EEC2F19}" destId="{4BA3F642-6979-4E41-993F-9087D122602B}" srcOrd="0" destOrd="0" presId="urn:microsoft.com/office/officeart/2005/8/layout/hList1"/>
    <dgm:cxn modelId="{8437EDC6-B295-40A3-870D-66B82CFB7E69}" type="presOf" srcId="{27246A74-D505-47A6-94FE-8E2114ECB5FE}" destId="{1B91D47A-D50E-454D-9428-CBFDFC689A4A}" srcOrd="0" destOrd="0" presId="urn:microsoft.com/office/officeart/2005/8/layout/hList1"/>
    <dgm:cxn modelId="{01B93BE5-1E08-4889-9AD8-2DCD898FDE1A}" type="presOf" srcId="{345C96E3-DC91-44BC-B47B-947A7B56969D}" destId="{68A01833-F202-4580-95FA-E58BB78DC508}" srcOrd="0" destOrd="1" presId="urn:microsoft.com/office/officeart/2005/8/layout/hList1"/>
    <dgm:cxn modelId="{01A7B8F2-32F1-47E9-9964-43D0C53E0444}" srcId="{27246A74-D505-47A6-94FE-8E2114ECB5FE}" destId="{4012D843-058E-48D6-984C-66731EEC2F19}" srcOrd="0" destOrd="0" parTransId="{73E49238-5948-4CE2-BF94-20436BA1D952}" sibTransId="{51C72B66-79F4-481A-81A1-F9B2F640A10C}"/>
    <dgm:cxn modelId="{C1B286D7-A5D9-4530-9B68-E2AC5C558EB4}" srcId="{4012D843-058E-48D6-984C-66731EEC2F19}" destId="{0D9016A7-EA4D-4E06-A4EB-63CC6FB79479}" srcOrd="0" destOrd="0" parTransId="{4E237AA0-41E6-4B61-95D8-BBA8479D14F8}" sibTransId="{A2038480-79A2-4D68-9F80-BA6ADFBDD861}"/>
    <dgm:cxn modelId="{87E88547-4976-4348-BA23-7CA7DDE7EF8B}" type="presOf" srcId="{0D9016A7-EA4D-4E06-A4EB-63CC6FB79479}" destId="{68A01833-F202-4580-95FA-E58BB78DC508}" srcOrd="0" destOrd="0" presId="urn:microsoft.com/office/officeart/2005/8/layout/hList1"/>
    <dgm:cxn modelId="{C8DA1545-178C-420D-B639-5EBE1C5DEAC4}" type="presParOf" srcId="{1B91D47A-D50E-454D-9428-CBFDFC689A4A}" destId="{A58F687F-D52B-4380-805A-C9D4642FA135}" srcOrd="0" destOrd="0" presId="urn:microsoft.com/office/officeart/2005/8/layout/hList1"/>
    <dgm:cxn modelId="{DB44FA10-B6D9-4F97-ABBA-AFF9592C2228}" type="presParOf" srcId="{A58F687F-D52B-4380-805A-C9D4642FA135}" destId="{4BA3F642-6979-4E41-993F-9087D122602B}" srcOrd="0" destOrd="0" presId="urn:microsoft.com/office/officeart/2005/8/layout/hList1"/>
    <dgm:cxn modelId="{DDFC3CA5-0784-4E13-8FC0-9522E5D78178}" type="presParOf" srcId="{A58F687F-D52B-4380-805A-C9D4642FA135}" destId="{68A01833-F202-4580-95FA-E58BB78DC50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B4B97E-1EA9-4692-A45F-47E6BB6B07D2}">
      <dsp:nvSpPr>
        <dsp:cNvPr id="0" name=""/>
        <dsp:cNvSpPr/>
      </dsp:nvSpPr>
      <dsp:spPr>
        <a:xfrm rot="5400000">
          <a:off x="5351908" y="-2252871"/>
          <a:ext cx="678431" cy="535635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rtl="0">
            <a:lnSpc>
              <a:spcPct val="90000"/>
            </a:lnSpc>
            <a:spcBef>
              <a:spcPct val="0"/>
            </a:spcBef>
            <a:spcAft>
              <a:spcPct val="15000"/>
            </a:spcAft>
            <a:buChar char="••"/>
          </a:pPr>
          <a:r>
            <a:rPr lang="en-GB" sz="2200" kern="1200" dirty="0" smtClean="0"/>
            <a:t>‘Magical’ as well as ‘meaningful’ </a:t>
          </a:r>
          <a:endParaRPr lang="en-GB" sz="2200" kern="1200" dirty="0"/>
        </a:p>
      </dsp:txBody>
      <dsp:txXfrm rot="-5400000">
        <a:off x="3012948" y="119207"/>
        <a:ext cx="5323234" cy="612195"/>
      </dsp:txXfrm>
    </dsp:sp>
    <dsp:sp modelId="{9A61FEA6-28C5-4AB5-93A7-BD87B16E8D73}">
      <dsp:nvSpPr>
        <dsp:cNvPr id="0" name=""/>
        <dsp:cNvSpPr/>
      </dsp:nvSpPr>
      <dsp:spPr>
        <a:xfrm>
          <a:off x="0" y="1284"/>
          <a:ext cx="3012948" cy="84803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en-GB" sz="2400" kern="1200" dirty="0" smtClean="0"/>
            <a:t>Cultural appeal </a:t>
          </a:r>
          <a:endParaRPr lang="en-GB" sz="2400" kern="1200" dirty="0"/>
        </a:p>
      </dsp:txBody>
      <dsp:txXfrm>
        <a:off x="41398" y="42682"/>
        <a:ext cx="2930152" cy="765242"/>
      </dsp:txXfrm>
    </dsp:sp>
    <dsp:sp modelId="{039E1682-9F8D-4EDB-B609-95E37CC90D48}">
      <dsp:nvSpPr>
        <dsp:cNvPr id="0" name=""/>
        <dsp:cNvSpPr/>
      </dsp:nvSpPr>
      <dsp:spPr>
        <a:xfrm rot="5400000">
          <a:off x="5351908" y="-1362431"/>
          <a:ext cx="678431" cy="535635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rtl="0">
            <a:lnSpc>
              <a:spcPct val="90000"/>
            </a:lnSpc>
            <a:spcBef>
              <a:spcPct val="0"/>
            </a:spcBef>
            <a:spcAft>
              <a:spcPct val="15000"/>
            </a:spcAft>
            <a:buChar char="••"/>
          </a:pPr>
          <a:r>
            <a:rPr lang="en-GB" sz="2200" kern="1200" dirty="0" smtClean="0"/>
            <a:t>Private collectors and collecting institutions</a:t>
          </a:r>
          <a:endParaRPr lang="en-GB" sz="2200" kern="1200" dirty="0"/>
        </a:p>
      </dsp:txBody>
      <dsp:txXfrm rot="-5400000">
        <a:off x="3012948" y="1009647"/>
        <a:ext cx="5323234" cy="612195"/>
      </dsp:txXfrm>
    </dsp:sp>
    <dsp:sp modelId="{1FD500E5-1754-419C-A4AE-740ACB880270}">
      <dsp:nvSpPr>
        <dsp:cNvPr id="0" name=""/>
        <dsp:cNvSpPr/>
      </dsp:nvSpPr>
      <dsp:spPr>
        <a:xfrm>
          <a:off x="0" y="891725"/>
          <a:ext cx="3012948" cy="84803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en-GB" sz="2400" kern="1200" dirty="0" smtClean="0"/>
            <a:t>Commodity value as well as research value</a:t>
          </a:r>
          <a:endParaRPr lang="en-GB" sz="2400" kern="1200" dirty="0"/>
        </a:p>
      </dsp:txBody>
      <dsp:txXfrm>
        <a:off x="41398" y="933123"/>
        <a:ext cx="2930152" cy="765242"/>
      </dsp:txXfrm>
    </dsp:sp>
    <dsp:sp modelId="{777B3C17-AD5A-47E7-A5EB-407768E2BFB4}">
      <dsp:nvSpPr>
        <dsp:cNvPr id="0" name=""/>
        <dsp:cNvSpPr/>
      </dsp:nvSpPr>
      <dsp:spPr>
        <a:xfrm rot="5400000">
          <a:off x="5351908" y="-471990"/>
          <a:ext cx="678431" cy="5356352"/>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rtl="0">
            <a:lnSpc>
              <a:spcPct val="90000"/>
            </a:lnSpc>
            <a:spcBef>
              <a:spcPct val="0"/>
            </a:spcBef>
            <a:spcAft>
              <a:spcPct val="15000"/>
            </a:spcAft>
            <a:buChar char="••"/>
          </a:pPr>
          <a:r>
            <a:rPr lang="en-GB" sz="2200" kern="1200" dirty="0" smtClean="0"/>
            <a:t>Written word as process and product</a:t>
          </a:r>
          <a:endParaRPr lang="en-GB" sz="2200" kern="1200" dirty="0"/>
        </a:p>
      </dsp:txBody>
      <dsp:txXfrm rot="-5400000">
        <a:off x="3012948" y="1900088"/>
        <a:ext cx="5323234" cy="612195"/>
      </dsp:txXfrm>
    </dsp:sp>
    <dsp:sp modelId="{D9434EF9-3D1C-4CDE-A31D-AC23CE07F221}">
      <dsp:nvSpPr>
        <dsp:cNvPr id="0" name=""/>
        <dsp:cNvSpPr/>
      </dsp:nvSpPr>
      <dsp:spPr>
        <a:xfrm>
          <a:off x="0" y="1782166"/>
          <a:ext cx="3012948" cy="84803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91440" tIns="45720" rIns="91440" bIns="45720" numCol="1" spcCol="1270" anchor="ctr" anchorCtr="0">
          <a:noAutofit/>
        </a:bodyPr>
        <a:lstStyle/>
        <a:p>
          <a:pPr lvl="0" algn="ctr" defTabSz="1066800" rtl="0">
            <a:lnSpc>
              <a:spcPct val="90000"/>
            </a:lnSpc>
            <a:spcBef>
              <a:spcPct val="0"/>
            </a:spcBef>
            <a:spcAft>
              <a:spcPct val="35000"/>
            </a:spcAft>
          </a:pPr>
          <a:r>
            <a:rPr lang="en-GB" sz="2400" kern="1200" dirty="0" smtClean="0"/>
            <a:t>Insight into the act of creation</a:t>
          </a:r>
          <a:endParaRPr lang="en-GB" sz="2400" kern="1200" dirty="0"/>
        </a:p>
      </dsp:txBody>
      <dsp:txXfrm>
        <a:off x="41398" y="1823564"/>
        <a:ext cx="2930152" cy="7652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3EBFF9-20B1-41B7-A53B-6427580F67BC}">
      <dsp:nvSpPr>
        <dsp:cNvPr id="0" name=""/>
        <dsp:cNvSpPr/>
      </dsp:nvSpPr>
      <dsp:spPr>
        <a:xfrm>
          <a:off x="167636" y="1046125"/>
          <a:ext cx="3942083" cy="123190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4408" tIns="76200" rIns="76200" bIns="76200" numCol="1" spcCol="1270" anchor="t" anchorCtr="0">
          <a:noAutofit/>
        </a:bodyPr>
        <a:lstStyle/>
        <a:p>
          <a:pPr lvl="0" algn="l" defTabSz="889000" rtl="0">
            <a:lnSpc>
              <a:spcPct val="90000"/>
            </a:lnSpc>
            <a:spcBef>
              <a:spcPct val="0"/>
            </a:spcBef>
            <a:spcAft>
              <a:spcPct val="35000"/>
            </a:spcAft>
          </a:pPr>
          <a:r>
            <a:rPr lang="en-GB" sz="2000" kern="1200" dirty="0" smtClean="0"/>
            <a:t>Literary manuscripts: </a:t>
          </a:r>
          <a:endParaRPr lang="en-GB" sz="2000" kern="1200" dirty="0"/>
        </a:p>
        <a:p>
          <a:pPr marL="171450" lvl="1" indent="-171450" algn="l" defTabSz="711200" rtl="0">
            <a:lnSpc>
              <a:spcPct val="90000"/>
            </a:lnSpc>
            <a:spcBef>
              <a:spcPct val="0"/>
            </a:spcBef>
            <a:spcAft>
              <a:spcPct val="15000"/>
            </a:spcAft>
            <a:buChar char="••"/>
          </a:pPr>
          <a:r>
            <a:rPr lang="en-GB" sz="1600" kern="1200" dirty="0" smtClean="0"/>
            <a:t>Rough notes and jottings</a:t>
          </a:r>
          <a:endParaRPr lang="en-GB" sz="1600" kern="1200" dirty="0"/>
        </a:p>
        <a:p>
          <a:pPr marL="171450" lvl="1" indent="-171450" algn="l" defTabSz="711200" rtl="0">
            <a:lnSpc>
              <a:spcPct val="90000"/>
            </a:lnSpc>
            <a:spcBef>
              <a:spcPct val="0"/>
            </a:spcBef>
            <a:spcAft>
              <a:spcPct val="15000"/>
            </a:spcAft>
            <a:buChar char="••"/>
          </a:pPr>
          <a:r>
            <a:rPr lang="en-GB" sz="1600" kern="1200" dirty="0" smtClean="0"/>
            <a:t>Manuscripts and typescripts</a:t>
          </a:r>
          <a:endParaRPr lang="en-GB" sz="1600" kern="1200" dirty="0"/>
        </a:p>
        <a:p>
          <a:pPr marL="171450" lvl="1" indent="-171450" algn="l" defTabSz="711200" rtl="0">
            <a:lnSpc>
              <a:spcPct val="90000"/>
            </a:lnSpc>
            <a:spcBef>
              <a:spcPct val="0"/>
            </a:spcBef>
            <a:spcAft>
              <a:spcPct val="15000"/>
            </a:spcAft>
            <a:buChar char="••"/>
          </a:pPr>
          <a:r>
            <a:rPr lang="en-GB" sz="1600" kern="1200" dirty="0" smtClean="0"/>
            <a:t>Annotated proofs</a:t>
          </a:r>
          <a:endParaRPr lang="en-GB" sz="1600" kern="1200" dirty="0"/>
        </a:p>
      </dsp:txBody>
      <dsp:txXfrm>
        <a:off x="167636" y="1046125"/>
        <a:ext cx="3942083" cy="1231901"/>
      </dsp:txXfrm>
    </dsp:sp>
    <dsp:sp modelId="{EE209E3C-773D-47A7-8CAC-B95721CC3CBF}">
      <dsp:nvSpPr>
        <dsp:cNvPr id="0" name=""/>
        <dsp:cNvSpPr/>
      </dsp:nvSpPr>
      <dsp:spPr>
        <a:xfrm>
          <a:off x="3382" y="868184"/>
          <a:ext cx="862330" cy="129349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3000" b="-3000"/>
          </a:stretch>
        </a:blipFill>
        <a:ln w="25400" cap="flat" cmpd="sng" algn="ctr">
          <a:no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dsp:style>
    </dsp:sp>
    <dsp:sp modelId="{22ABE267-53F7-436E-8ADD-2F393E77D609}">
      <dsp:nvSpPr>
        <dsp:cNvPr id="0" name=""/>
        <dsp:cNvSpPr/>
      </dsp:nvSpPr>
      <dsp:spPr>
        <a:xfrm>
          <a:off x="4575079" y="1046125"/>
          <a:ext cx="3942083" cy="123190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4408" tIns="76200" rIns="76200" bIns="76200" numCol="1" spcCol="1270" anchor="t" anchorCtr="0">
          <a:noAutofit/>
        </a:bodyPr>
        <a:lstStyle/>
        <a:p>
          <a:pPr lvl="0" algn="l" defTabSz="889000" rtl="0">
            <a:lnSpc>
              <a:spcPct val="90000"/>
            </a:lnSpc>
            <a:spcBef>
              <a:spcPct val="0"/>
            </a:spcBef>
            <a:spcAft>
              <a:spcPct val="35000"/>
            </a:spcAft>
          </a:pPr>
          <a:r>
            <a:rPr lang="en-GB" sz="2000" kern="1200" dirty="0" smtClean="0"/>
            <a:t>Correspondence: </a:t>
          </a:r>
          <a:endParaRPr lang="en-GB" sz="2000" kern="1200" dirty="0"/>
        </a:p>
        <a:p>
          <a:pPr marL="171450" lvl="1" indent="-171450" algn="l" defTabSz="711200" rtl="0">
            <a:lnSpc>
              <a:spcPct val="90000"/>
            </a:lnSpc>
            <a:spcBef>
              <a:spcPct val="0"/>
            </a:spcBef>
            <a:spcAft>
              <a:spcPct val="15000"/>
            </a:spcAft>
            <a:buChar char="••"/>
          </a:pPr>
          <a:r>
            <a:rPr lang="en-GB" sz="1600" kern="1200" dirty="0" smtClean="0"/>
            <a:t>Literary</a:t>
          </a:r>
          <a:endParaRPr lang="en-GB" sz="1600" kern="1200" dirty="0"/>
        </a:p>
        <a:p>
          <a:pPr marL="171450" lvl="1" indent="-171450" algn="l" defTabSz="711200" rtl="0">
            <a:lnSpc>
              <a:spcPct val="90000"/>
            </a:lnSpc>
            <a:spcBef>
              <a:spcPct val="0"/>
            </a:spcBef>
            <a:spcAft>
              <a:spcPct val="15000"/>
            </a:spcAft>
            <a:buChar char="••"/>
          </a:pPr>
          <a:r>
            <a:rPr lang="en-GB" sz="1600" kern="1200" dirty="0" smtClean="0"/>
            <a:t>Business</a:t>
          </a:r>
          <a:endParaRPr lang="en-GB" sz="1600" kern="1200" dirty="0"/>
        </a:p>
        <a:p>
          <a:pPr marL="171450" lvl="1" indent="-171450" algn="l" defTabSz="711200" rtl="0">
            <a:lnSpc>
              <a:spcPct val="90000"/>
            </a:lnSpc>
            <a:spcBef>
              <a:spcPct val="0"/>
            </a:spcBef>
            <a:spcAft>
              <a:spcPct val="15000"/>
            </a:spcAft>
            <a:buChar char="••"/>
          </a:pPr>
          <a:r>
            <a:rPr lang="en-GB" sz="1600" kern="1200" dirty="0" smtClean="0"/>
            <a:t>Personal</a:t>
          </a:r>
          <a:endParaRPr lang="en-GB" sz="1600" kern="1200" dirty="0"/>
        </a:p>
      </dsp:txBody>
      <dsp:txXfrm>
        <a:off x="4575079" y="1046125"/>
        <a:ext cx="3942083" cy="1231901"/>
      </dsp:txXfrm>
    </dsp:sp>
    <dsp:sp modelId="{C801013A-41CB-4957-BC25-F223230DD3D8}">
      <dsp:nvSpPr>
        <dsp:cNvPr id="0" name=""/>
        <dsp:cNvSpPr/>
      </dsp:nvSpPr>
      <dsp:spPr>
        <a:xfrm>
          <a:off x="4410825" y="868184"/>
          <a:ext cx="862330" cy="1293496"/>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4000" b="-4000"/>
          </a:stretch>
        </a:blipFill>
        <a:ln w="25400" cap="flat" cmpd="sng" algn="ctr">
          <a:no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dsp:style>
    </dsp:sp>
    <dsp:sp modelId="{68D98F74-8422-43F3-A69B-ACB2E9849A0F}">
      <dsp:nvSpPr>
        <dsp:cNvPr id="0" name=""/>
        <dsp:cNvSpPr/>
      </dsp:nvSpPr>
      <dsp:spPr>
        <a:xfrm>
          <a:off x="167636" y="2596952"/>
          <a:ext cx="3942083" cy="123190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4408" tIns="76200" rIns="76200" bIns="76200" numCol="1" spcCol="1270" anchor="t" anchorCtr="0">
          <a:noAutofit/>
        </a:bodyPr>
        <a:lstStyle/>
        <a:p>
          <a:pPr lvl="0" algn="l" defTabSz="889000" rtl="0">
            <a:lnSpc>
              <a:spcPct val="90000"/>
            </a:lnSpc>
            <a:spcBef>
              <a:spcPct val="0"/>
            </a:spcBef>
            <a:spcAft>
              <a:spcPct val="35000"/>
            </a:spcAft>
          </a:pPr>
          <a:r>
            <a:rPr lang="en-GB" sz="2000" kern="1200" dirty="0" smtClean="0"/>
            <a:t>Diaries: </a:t>
          </a:r>
          <a:endParaRPr lang="en-GB" sz="2000" kern="1200" dirty="0"/>
        </a:p>
        <a:p>
          <a:pPr marL="171450" lvl="1" indent="-171450" algn="l" defTabSz="711200" rtl="0">
            <a:lnSpc>
              <a:spcPct val="90000"/>
            </a:lnSpc>
            <a:spcBef>
              <a:spcPct val="0"/>
            </a:spcBef>
            <a:spcAft>
              <a:spcPct val="15000"/>
            </a:spcAft>
            <a:buChar char="••"/>
          </a:pPr>
          <a:r>
            <a:rPr lang="en-GB" sz="1600" kern="1200" dirty="0" smtClean="0"/>
            <a:t>Personal</a:t>
          </a:r>
          <a:endParaRPr lang="en-GB" sz="1600" kern="1200" dirty="0"/>
        </a:p>
        <a:p>
          <a:pPr marL="171450" lvl="1" indent="-171450" algn="l" defTabSz="711200" rtl="0">
            <a:lnSpc>
              <a:spcPct val="90000"/>
            </a:lnSpc>
            <a:spcBef>
              <a:spcPct val="0"/>
            </a:spcBef>
            <a:spcAft>
              <a:spcPct val="15000"/>
            </a:spcAft>
            <a:buChar char="••"/>
          </a:pPr>
          <a:r>
            <a:rPr lang="en-GB" sz="1600" kern="1200" dirty="0" smtClean="0"/>
            <a:t>Engagement</a:t>
          </a:r>
          <a:endParaRPr lang="en-GB" sz="1600" kern="1200" dirty="0"/>
        </a:p>
      </dsp:txBody>
      <dsp:txXfrm>
        <a:off x="167636" y="2596952"/>
        <a:ext cx="3942083" cy="1231901"/>
      </dsp:txXfrm>
    </dsp:sp>
    <dsp:sp modelId="{E51A7AD1-5791-4587-9714-99F6CF49EEAC}">
      <dsp:nvSpPr>
        <dsp:cNvPr id="0" name=""/>
        <dsp:cNvSpPr/>
      </dsp:nvSpPr>
      <dsp:spPr>
        <a:xfrm>
          <a:off x="3382" y="2419010"/>
          <a:ext cx="862330" cy="1293496"/>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000" b="-1000"/>
          </a:stretch>
        </a:blip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93E62EF0-A51F-4CB2-81D1-5F1951C85EB6}">
      <dsp:nvSpPr>
        <dsp:cNvPr id="0" name=""/>
        <dsp:cNvSpPr/>
      </dsp:nvSpPr>
      <dsp:spPr>
        <a:xfrm>
          <a:off x="4575079" y="2596952"/>
          <a:ext cx="3942083" cy="123190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4408" tIns="76200" rIns="76200" bIns="76200" numCol="1" spcCol="1270" anchor="t" anchorCtr="0">
          <a:noAutofit/>
        </a:bodyPr>
        <a:lstStyle/>
        <a:p>
          <a:pPr lvl="0" algn="l" defTabSz="889000" rtl="0">
            <a:lnSpc>
              <a:spcPct val="90000"/>
            </a:lnSpc>
            <a:spcBef>
              <a:spcPct val="0"/>
            </a:spcBef>
            <a:spcAft>
              <a:spcPct val="35000"/>
            </a:spcAft>
          </a:pPr>
          <a:r>
            <a:rPr lang="en-GB" sz="2000" kern="1200" dirty="0" smtClean="0"/>
            <a:t>Audio-visual material: </a:t>
          </a:r>
          <a:endParaRPr lang="en-GB" sz="2000" kern="1200" dirty="0"/>
        </a:p>
        <a:p>
          <a:pPr marL="171450" lvl="1" indent="-171450" algn="l" defTabSz="711200" rtl="0">
            <a:lnSpc>
              <a:spcPct val="90000"/>
            </a:lnSpc>
            <a:spcBef>
              <a:spcPct val="0"/>
            </a:spcBef>
            <a:spcAft>
              <a:spcPct val="15000"/>
            </a:spcAft>
            <a:buChar char="••"/>
          </a:pPr>
          <a:r>
            <a:rPr lang="en-GB" sz="1600" kern="1200" dirty="0" smtClean="0"/>
            <a:t>Photographs</a:t>
          </a:r>
          <a:endParaRPr lang="en-GB" sz="1600" kern="1200" dirty="0"/>
        </a:p>
        <a:p>
          <a:pPr marL="171450" lvl="1" indent="-171450" algn="l" defTabSz="711200" rtl="0">
            <a:lnSpc>
              <a:spcPct val="90000"/>
            </a:lnSpc>
            <a:spcBef>
              <a:spcPct val="0"/>
            </a:spcBef>
            <a:spcAft>
              <a:spcPct val="15000"/>
            </a:spcAft>
            <a:buChar char="••"/>
          </a:pPr>
          <a:r>
            <a:rPr lang="en-GB" sz="1600" kern="1200" dirty="0" smtClean="0"/>
            <a:t>Films</a:t>
          </a:r>
          <a:endParaRPr lang="en-GB" sz="1600" kern="1200" dirty="0"/>
        </a:p>
        <a:p>
          <a:pPr marL="171450" lvl="1" indent="-171450" algn="l" defTabSz="711200" rtl="0">
            <a:lnSpc>
              <a:spcPct val="90000"/>
            </a:lnSpc>
            <a:spcBef>
              <a:spcPct val="0"/>
            </a:spcBef>
            <a:spcAft>
              <a:spcPct val="15000"/>
            </a:spcAft>
            <a:buChar char="••"/>
          </a:pPr>
          <a:r>
            <a:rPr lang="en-GB" sz="1600" kern="1200" dirty="0" smtClean="0"/>
            <a:t>Audio recordings</a:t>
          </a:r>
          <a:endParaRPr lang="en-GB" sz="1600" kern="1200" dirty="0"/>
        </a:p>
      </dsp:txBody>
      <dsp:txXfrm>
        <a:off x="4575079" y="2596952"/>
        <a:ext cx="3942083" cy="1231901"/>
      </dsp:txXfrm>
    </dsp:sp>
    <dsp:sp modelId="{0A2E245E-A18A-4178-AD14-FCF2C6C524A1}">
      <dsp:nvSpPr>
        <dsp:cNvPr id="0" name=""/>
        <dsp:cNvSpPr/>
      </dsp:nvSpPr>
      <dsp:spPr>
        <a:xfrm>
          <a:off x="4410825" y="2419010"/>
          <a:ext cx="862330" cy="1293496"/>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w="25400" cap="flat" cmpd="sng" algn="ctr">
          <a:no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dsp:style>
    </dsp:sp>
    <dsp:sp modelId="{04030A4F-FA53-44A5-A729-69E976CB9AA4}">
      <dsp:nvSpPr>
        <dsp:cNvPr id="0" name=""/>
        <dsp:cNvSpPr/>
      </dsp:nvSpPr>
      <dsp:spPr>
        <a:xfrm>
          <a:off x="167636" y="4147778"/>
          <a:ext cx="3942083" cy="123190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4408" tIns="76200" rIns="76200" bIns="76200" numCol="1" spcCol="1270" anchor="t" anchorCtr="0">
          <a:noAutofit/>
        </a:bodyPr>
        <a:lstStyle/>
        <a:p>
          <a:pPr lvl="0" algn="l" defTabSz="889000" rtl="0">
            <a:lnSpc>
              <a:spcPct val="90000"/>
            </a:lnSpc>
            <a:spcBef>
              <a:spcPct val="0"/>
            </a:spcBef>
            <a:spcAft>
              <a:spcPct val="35000"/>
            </a:spcAft>
          </a:pPr>
          <a:r>
            <a:rPr lang="en-GB" sz="2000" kern="1200" dirty="0" smtClean="0"/>
            <a:t>Printed material: </a:t>
          </a:r>
          <a:endParaRPr lang="en-GB" sz="2000" kern="1200" dirty="0"/>
        </a:p>
        <a:p>
          <a:pPr marL="171450" lvl="1" indent="-171450" algn="l" defTabSz="711200" rtl="0">
            <a:lnSpc>
              <a:spcPct val="90000"/>
            </a:lnSpc>
            <a:spcBef>
              <a:spcPct val="0"/>
            </a:spcBef>
            <a:spcAft>
              <a:spcPct val="15000"/>
            </a:spcAft>
            <a:buChar char="••"/>
          </a:pPr>
          <a:r>
            <a:rPr lang="en-GB" sz="1600" kern="1200" dirty="0" smtClean="0"/>
            <a:t>Cuttings</a:t>
          </a:r>
          <a:endParaRPr lang="en-GB" sz="1600" kern="1200" dirty="0"/>
        </a:p>
        <a:p>
          <a:pPr marL="171450" lvl="1" indent="-171450" algn="l" defTabSz="711200" rtl="0">
            <a:lnSpc>
              <a:spcPct val="90000"/>
            </a:lnSpc>
            <a:spcBef>
              <a:spcPct val="0"/>
            </a:spcBef>
            <a:spcAft>
              <a:spcPct val="15000"/>
            </a:spcAft>
            <a:buChar char="••"/>
          </a:pPr>
          <a:r>
            <a:rPr lang="en-GB" sz="1600" kern="1200" dirty="0" smtClean="0"/>
            <a:t>Annotated books</a:t>
          </a:r>
          <a:endParaRPr lang="en-GB" sz="1600" kern="1200" dirty="0"/>
        </a:p>
        <a:p>
          <a:pPr marL="171450" lvl="1" indent="-171450" algn="l" defTabSz="711200" rtl="0">
            <a:lnSpc>
              <a:spcPct val="90000"/>
            </a:lnSpc>
            <a:spcBef>
              <a:spcPct val="0"/>
            </a:spcBef>
            <a:spcAft>
              <a:spcPct val="15000"/>
            </a:spcAft>
            <a:buChar char="••"/>
          </a:pPr>
          <a:r>
            <a:rPr lang="en-GB" sz="1600" kern="1200" smtClean="0"/>
            <a:t>Journals</a:t>
          </a:r>
          <a:endParaRPr lang="en-GB" sz="1600" kern="1200" dirty="0"/>
        </a:p>
      </dsp:txBody>
      <dsp:txXfrm>
        <a:off x="167636" y="4147778"/>
        <a:ext cx="3942083" cy="1231901"/>
      </dsp:txXfrm>
    </dsp:sp>
    <dsp:sp modelId="{91092D33-DA22-4293-9A5D-F5F76483CEA1}">
      <dsp:nvSpPr>
        <dsp:cNvPr id="0" name=""/>
        <dsp:cNvSpPr/>
      </dsp:nvSpPr>
      <dsp:spPr>
        <a:xfrm>
          <a:off x="3382" y="3969837"/>
          <a:ext cx="862330" cy="1293496"/>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t="-8000" b="-8000"/>
          </a:stretch>
        </a:blipFill>
        <a:ln w="25400" cap="flat" cmpd="sng" algn="ctr">
          <a:noFill/>
          <a:prstDash val="solid"/>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dsp:style>
    </dsp:sp>
    <dsp:sp modelId="{1BA8FB80-638B-4C7C-A6D8-ECF3A11F7C9B}">
      <dsp:nvSpPr>
        <dsp:cNvPr id="0" name=""/>
        <dsp:cNvSpPr/>
      </dsp:nvSpPr>
      <dsp:spPr>
        <a:xfrm>
          <a:off x="4575079" y="4147778"/>
          <a:ext cx="3942083" cy="1231901"/>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34408" tIns="76200" rIns="76200" bIns="76200" numCol="1" spcCol="1270" anchor="t" anchorCtr="0">
          <a:noAutofit/>
        </a:bodyPr>
        <a:lstStyle/>
        <a:p>
          <a:pPr lvl="0" algn="l" defTabSz="889000" rtl="0">
            <a:lnSpc>
              <a:spcPct val="90000"/>
            </a:lnSpc>
            <a:spcBef>
              <a:spcPct val="0"/>
            </a:spcBef>
            <a:spcAft>
              <a:spcPct val="35000"/>
            </a:spcAft>
          </a:pPr>
          <a:r>
            <a:rPr lang="en-GB" sz="2000" kern="1200" dirty="0" smtClean="0"/>
            <a:t>Objects: </a:t>
          </a:r>
          <a:endParaRPr lang="en-GB" sz="2000" kern="1200" dirty="0"/>
        </a:p>
        <a:p>
          <a:pPr marL="171450" lvl="1" indent="-171450" algn="l" defTabSz="711200" rtl="0">
            <a:lnSpc>
              <a:spcPct val="90000"/>
            </a:lnSpc>
            <a:spcBef>
              <a:spcPct val="0"/>
            </a:spcBef>
            <a:spcAft>
              <a:spcPct val="15000"/>
            </a:spcAft>
            <a:buChar char="••"/>
          </a:pPr>
          <a:r>
            <a:rPr lang="en-GB" sz="1600" kern="1200" dirty="0" smtClean="0"/>
            <a:t>Pens </a:t>
          </a:r>
          <a:endParaRPr lang="en-GB" sz="1600" kern="1200" dirty="0"/>
        </a:p>
        <a:p>
          <a:pPr marL="171450" lvl="1" indent="-171450" algn="l" defTabSz="711200" rtl="0">
            <a:lnSpc>
              <a:spcPct val="90000"/>
            </a:lnSpc>
            <a:spcBef>
              <a:spcPct val="0"/>
            </a:spcBef>
            <a:spcAft>
              <a:spcPct val="15000"/>
            </a:spcAft>
            <a:buChar char="••"/>
          </a:pPr>
          <a:r>
            <a:rPr lang="en-GB" sz="1600" kern="1200" dirty="0" smtClean="0"/>
            <a:t>Typewriters</a:t>
          </a:r>
          <a:endParaRPr lang="en-GB" sz="1600" kern="1200" dirty="0"/>
        </a:p>
        <a:p>
          <a:pPr marL="171450" lvl="1" indent="-171450" algn="l" defTabSz="711200" rtl="0">
            <a:lnSpc>
              <a:spcPct val="90000"/>
            </a:lnSpc>
            <a:spcBef>
              <a:spcPct val="0"/>
            </a:spcBef>
            <a:spcAft>
              <a:spcPct val="15000"/>
            </a:spcAft>
            <a:buChar char="••"/>
          </a:pPr>
          <a:r>
            <a:rPr lang="en-GB" sz="1600" kern="1200" dirty="0" smtClean="0"/>
            <a:t>Locks of hair…</a:t>
          </a:r>
          <a:endParaRPr lang="en-GB" sz="1600" kern="1200" dirty="0"/>
        </a:p>
      </dsp:txBody>
      <dsp:txXfrm>
        <a:off x="4575079" y="4147778"/>
        <a:ext cx="3942083" cy="1231901"/>
      </dsp:txXfrm>
    </dsp:sp>
    <dsp:sp modelId="{DE24CBFA-5D99-4D50-B6B8-F24CD499A233}">
      <dsp:nvSpPr>
        <dsp:cNvPr id="0" name=""/>
        <dsp:cNvSpPr/>
      </dsp:nvSpPr>
      <dsp:spPr>
        <a:xfrm>
          <a:off x="4410825" y="3969837"/>
          <a:ext cx="862330" cy="1293496"/>
        </a:xfrm>
        <a:prstGeom prst="rect">
          <a:avLst/>
        </a:prstGeom>
        <a:blipFill>
          <a:blip xmlns:r="http://schemas.openxmlformats.org/officeDocument/2006/relationships" r:embed="rId6">
            <a:extLst>
              <a:ext uri="{28A0092B-C50C-407E-A947-70E740481C1C}">
                <a14:useLocalDpi xmlns:a14="http://schemas.microsoft.com/office/drawing/2010/main" val="0"/>
              </a:ext>
            </a:extLst>
          </a:blip>
          <a:srcRect/>
          <a:stretch>
            <a:fillRect l="-91000" r="-91000"/>
          </a:stretch>
        </a:blipFill>
        <a:ln w="25400" cap="flat" cmpd="sng" algn="ctr">
          <a:no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E5DE51-58D3-457E-A797-AFC6002E7C41}">
      <dsp:nvSpPr>
        <dsp:cNvPr id="0" name=""/>
        <dsp:cNvSpPr/>
      </dsp:nvSpPr>
      <dsp:spPr>
        <a:xfrm>
          <a:off x="2395318" y="1977229"/>
          <a:ext cx="1305362" cy="1305362"/>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GB" sz="2000" kern="1200" dirty="0" smtClean="0"/>
            <a:t>Archivist</a:t>
          </a:r>
          <a:endParaRPr lang="en-GB" sz="2000" kern="1200" dirty="0"/>
        </a:p>
      </dsp:txBody>
      <dsp:txXfrm>
        <a:off x="2586484" y="2168395"/>
        <a:ext cx="923030" cy="923030"/>
      </dsp:txXfrm>
    </dsp:sp>
    <dsp:sp modelId="{9EB08EBF-5462-4674-835E-0B568B9D05F4}">
      <dsp:nvSpPr>
        <dsp:cNvPr id="0" name=""/>
        <dsp:cNvSpPr/>
      </dsp:nvSpPr>
      <dsp:spPr>
        <a:xfrm rot="16200000">
          <a:off x="2721049" y="1631006"/>
          <a:ext cx="653900" cy="38544"/>
        </a:xfrm>
        <a:custGeom>
          <a:avLst/>
          <a:gdLst/>
          <a:ahLst/>
          <a:cxnLst/>
          <a:rect l="0" t="0" r="0" b="0"/>
          <a:pathLst>
            <a:path>
              <a:moveTo>
                <a:pt x="0" y="19272"/>
              </a:moveTo>
              <a:lnTo>
                <a:pt x="653900" y="1927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3031652" y="1633931"/>
        <a:ext cx="32695" cy="32695"/>
      </dsp:txXfrm>
    </dsp:sp>
    <dsp:sp modelId="{C39913FE-0790-4E12-B556-B1A0989B3524}">
      <dsp:nvSpPr>
        <dsp:cNvPr id="0" name=""/>
        <dsp:cNvSpPr/>
      </dsp:nvSpPr>
      <dsp:spPr>
        <a:xfrm>
          <a:off x="2395318" y="17966"/>
          <a:ext cx="1305362" cy="1305362"/>
        </a:xfrm>
        <a:prstGeom prst="ellipse">
          <a:avLst/>
        </a:prstGeom>
        <a:solidFill>
          <a:srgbClr val="FF0000"/>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GB" sz="1400" kern="1200" dirty="0" smtClean="0"/>
            <a:t>Archive</a:t>
          </a:r>
          <a:endParaRPr lang="en-GB" sz="1400" kern="1200" dirty="0"/>
        </a:p>
      </dsp:txBody>
      <dsp:txXfrm>
        <a:off x="2586484" y="209132"/>
        <a:ext cx="923030" cy="923030"/>
      </dsp:txXfrm>
    </dsp:sp>
    <dsp:sp modelId="{B8531571-54B3-424F-A7CA-FF019C5E9596}">
      <dsp:nvSpPr>
        <dsp:cNvPr id="0" name=""/>
        <dsp:cNvSpPr/>
      </dsp:nvSpPr>
      <dsp:spPr>
        <a:xfrm rot="19285714">
          <a:off x="3486956" y="1999848"/>
          <a:ext cx="653900" cy="38544"/>
        </a:xfrm>
        <a:custGeom>
          <a:avLst/>
          <a:gdLst/>
          <a:ahLst/>
          <a:cxnLst/>
          <a:rect l="0" t="0" r="0" b="0"/>
          <a:pathLst>
            <a:path>
              <a:moveTo>
                <a:pt x="0" y="19272"/>
              </a:moveTo>
              <a:lnTo>
                <a:pt x="653900" y="1927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3797559" y="2002772"/>
        <a:ext cx="32695" cy="32695"/>
      </dsp:txXfrm>
    </dsp:sp>
    <dsp:sp modelId="{FC940201-1A5D-47C9-8571-C9C0082046B8}">
      <dsp:nvSpPr>
        <dsp:cNvPr id="0" name=""/>
        <dsp:cNvSpPr/>
      </dsp:nvSpPr>
      <dsp:spPr>
        <a:xfrm>
          <a:off x="3927132" y="755648"/>
          <a:ext cx="1305362" cy="1305362"/>
        </a:xfrm>
        <a:prstGeom prst="ellipse">
          <a:avLst/>
        </a:prstGeom>
        <a:solidFill>
          <a:schemeClr val="accent1">
            <a:lumMod val="5000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GB" sz="1400" kern="1200" dirty="0" smtClean="0"/>
            <a:t>Archive creator (e.g. writer)</a:t>
          </a:r>
          <a:endParaRPr lang="en-GB" sz="1400" kern="1200" dirty="0"/>
        </a:p>
      </dsp:txBody>
      <dsp:txXfrm>
        <a:off x="4118298" y="946814"/>
        <a:ext cx="923030" cy="923030"/>
      </dsp:txXfrm>
    </dsp:sp>
    <dsp:sp modelId="{3D09DEF5-8980-4798-AB45-47B659C8731C}">
      <dsp:nvSpPr>
        <dsp:cNvPr id="0" name=""/>
        <dsp:cNvSpPr/>
      </dsp:nvSpPr>
      <dsp:spPr>
        <a:xfrm rot="10190710">
          <a:off x="1813642" y="2778302"/>
          <a:ext cx="596572" cy="38544"/>
        </a:xfrm>
        <a:custGeom>
          <a:avLst/>
          <a:gdLst/>
          <a:ahLst/>
          <a:cxnLst/>
          <a:rect l="0" t="0" r="0" b="0"/>
          <a:pathLst>
            <a:path>
              <a:moveTo>
                <a:pt x="0" y="19272"/>
              </a:moveTo>
              <a:lnTo>
                <a:pt x="596572" y="1927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rot="10800000">
        <a:off x="2097015" y="2782660"/>
        <a:ext cx="29828" cy="29828"/>
      </dsp:txXfrm>
    </dsp:sp>
    <dsp:sp modelId="{615C0930-DDAB-44BB-9B5B-C4C68E07FB63}">
      <dsp:nvSpPr>
        <dsp:cNvPr id="0" name=""/>
        <dsp:cNvSpPr/>
      </dsp:nvSpPr>
      <dsp:spPr>
        <a:xfrm>
          <a:off x="523177" y="2312557"/>
          <a:ext cx="1305362" cy="1305362"/>
        </a:xfrm>
        <a:prstGeom prst="ellipse">
          <a:avLst/>
        </a:prstGeom>
        <a:solidFill>
          <a:schemeClr val="accent1">
            <a:lumMod val="5000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GB" sz="1400" kern="1200" dirty="0" smtClean="0"/>
            <a:t>Employing institution</a:t>
          </a:r>
          <a:endParaRPr lang="en-GB" sz="1400" kern="1200" dirty="0"/>
        </a:p>
      </dsp:txBody>
      <dsp:txXfrm>
        <a:off x="714343" y="2503723"/>
        <a:ext cx="923030" cy="923030"/>
      </dsp:txXfrm>
    </dsp:sp>
    <dsp:sp modelId="{6BDA89B8-6717-499E-BB8B-6545DAF9F1A3}">
      <dsp:nvSpPr>
        <dsp:cNvPr id="0" name=""/>
        <dsp:cNvSpPr/>
      </dsp:nvSpPr>
      <dsp:spPr>
        <a:xfrm rot="832017">
          <a:off x="3672324" y="2843823"/>
          <a:ext cx="640538" cy="38544"/>
        </a:xfrm>
        <a:custGeom>
          <a:avLst/>
          <a:gdLst/>
          <a:ahLst/>
          <a:cxnLst/>
          <a:rect l="0" t="0" r="0" b="0"/>
          <a:pathLst>
            <a:path>
              <a:moveTo>
                <a:pt x="0" y="19272"/>
              </a:moveTo>
              <a:lnTo>
                <a:pt x="640538" y="1927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3976580" y="2847082"/>
        <a:ext cx="32026" cy="32026"/>
      </dsp:txXfrm>
    </dsp:sp>
    <dsp:sp modelId="{C35AAF3B-DE75-4E36-9969-05BF3E266D66}">
      <dsp:nvSpPr>
        <dsp:cNvPr id="0" name=""/>
        <dsp:cNvSpPr/>
      </dsp:nvSpPr>
      <dsp:spPr>
        <a:xfrm>
          <a:off x="4284506" y="2443599"/>
          <a:ext cx="1305362" cy="1305362"/>
        </a:xfrm>
        <a:prstGeom prst="ellipse">
          <a:avLst/>
        </a:prstGeom>
        <a:solidFill>
          <a:schemeClr val="accent1">
            <a:lumMod val="5000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GB" sz="1400" kern="1200" dirty="0" smtClean="0"/>
            <a:t>Executor/s</a:t>
          </a:r>
          <a:endParaRPr lang="en-GB" sz="1400" kern="1200" dirty="0"/>
        </a:p>
      </dsp:txBody>
      <dsp:txXfrm>
        <a:off x="4475672" y="2634765"/>
        <a:ext cx="923030" cy="923030"/>
      </dsp:txXfrm>
    </dsp:sp>
    <dsp:sp modelId="{5A0814C9-836B-41EA-BBA3-F768785B21C8}">
      <dsp:nvSpPr>
        <dsp:cNvPr id="0" name=""/>
        <dsp:cNvSpPr/>
      </dsp:nvSpPr>
      <dsp:spPr>
        <a:xfrm rot="7013412">
          <a:off x="2317943" y="3459804"/>
          <a:ext cx="598865" cy="38544"/>
        </a:xfrm>
        <a:custGeom>
          <a:avLst/>
          <a:gdLst/>
          <a:ahLst/>
          <a:cxnLst/>
          <a:rect l="0" t="0" r="0" b="0"/>
          <a:pathLst>
            <a:path>
              <a:moveTo>
                <a:pt x="0" y="19272"/>
              </a:moveTo>
              <a:lnTo>
                <a:pt x="598865" y="1927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rot="10800000">
        <a:off x="2602404" y="3464105"/>
        <a:ext cx="29943" cy="29943"/>
      </dsp:txXfrm>
    </dsp:sp>
    <dsp:sp modelId="{D2626548-AD49-48C4-AE2A-A6852AE2652E}">
      <dsp:nvSpPr>
        <dsp:cNvPr id="0" name=""/>
        <dsp:cNvSpPr/>
      </dsp:nvSpPr>
      <dsp:spPr>
        <a:xfrm>
          <a:off x="1534070" y="3675562"/>
          <a:ext cx="1305362" cy="1305362"/>
        </a:xfrm>
        <a:prstGeom prst="ellipse">
          <a:avLst/>
        </a:prstGeom>
        <a:solidFill>
          <a:schemeClr val="accent1">
            <a:lumMod val="5000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GB" sz="1400" kern="1200" dirty="0" smtClean="0"/>
            <a:t>Writer’s family</a:t>
          </a:r>
          <a:endParaRPr lang="en-GB" sz="1400" kern="1200" dirty="0"/>
        </a:p>
      </dsp:txBody>
      <dsp:txXfrm>
        <a:off x="1725236" y="3866728"/>
        <a:ext cx="923030" cy="923030"/>
      </dsp:txXfrm>
    </dsp:sp>
    <dsp:sp modelId="{C8D0BAB7-A2DB-4ECA-9EC8-40C7FE1CE867}">
      <dsp:nvSpPr>
        <dsp:cNvPr id="0" name=""/>
        <dsp:cNvSpPr/>
      </dsp:nvSpPr>
      <dsp:spPr>
        <a:xfrm rot="3731925">
          <a:off x="3187908" y="3460692"/>
          <a:ext cx="616596" cy="38544"/>
        </a:xfrm>
        <a:custGeom>
          <a:avLst/>
          <a:gdLst/>
          <a:ahLst/>
          <a:cxnLst/>
          <a:rect l="0" t="0" r="0" b="0"/>
          <a:pathLst>
            <a:path>
              <a:moveTo>
                <a:pt x="0" y="19272"/>
              </a:moveTo>
              <a:lnTo>
                <a:pt x="616596" y="1927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a:off x="3480791" y="3464549"/>
        <a:ext cx="30829" cy="30829"/>
      </dsp:txXfrm>
    </dsp:sp>
    <dsp:sp modelId="{1D2A1313-467A-450D-89A7-1ABDB3D7858C}">
      <dsp:nvSpPr>
        <dsp:cNvPr id="0" name=""/>
        <dsp:cNvSpPr/>
      </dsp:nvSpPr>
      <dsp:spPr>
        <a:xfrm>
          <a:off x="3291732" y="3677337"/>
          <a:ext cx="1305362" cy="1305362"/>
        </a:xfrm>
        <a:prstGeom prst="ellipse">
          <a:avLst/>
        </a:prstGeom>
        <a:solidFill>
          <a:schemeClr val="accent1">
            <a:lumMod val="5000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GB" sz="1400" kern="1200" dirty="0" smtClean="0"/>
            <a:t>Researchers</a:t>
          </a:r>
          <a:endParaRPr lang="en-GB" sz="1400" kern="1200" dirty="0"/>
        </a:p>
      </dsp:txBody>
      <dsp:txXfrm>
        <a:off x="3482898" y="3868503"/>
        <a:ext cx="923030" cy="923030"/>
      </dsp:txXfrm>
    </dsp:sp>
    <dsp:sp modelId="{33782D15-11BE-4B49-A2B0-AF959C2DB785}">
      <dsp:nvSpPr>
        <dsp:cNvPr id="0" name=""/>
        <dsp:cNvSpPr/>
      </dsp:nvSpPr>
      <dsp:spPr>
        <a:xfrm rot="13114286">
          <a:off x="1955142" y="1999848"/>
          <a:ext cx="653900" cy="38544"/>
        </a:xfrm>
        <a:custGeom>
          <a:avLst/>
          <a:gdLst/>
          <a:ahLst/>
          <a:cxnLst/>
          <a:rect l="0" t="0" r="0" b="0"/>
          <a:pathLst>
            <a:path>
              <a:moveTo>
                <a:pt x="0" y="19272"/>
              </a:moveTo>
              <a:lnTo>
                <a:pt x="653900" y="1927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GB" sz="500" kern="1200"/>
        </a:p>
      </dsp:txBody>
      <dsp:txXfrm rot="10800000">
        <a:off x="2265745" y="2002772"/>
        <a:ext cx="32695" cy="32695"/>
      </dsp:txXfrm>
    </dsp:sp>
    <dsp:sp modelId="{C29203B6-A8BF-4460-AC56-D0B9143FA3B1}">
      <dsp:nvSpPr>
        <dsp:cNvPr id="0" name=""/>
        <dsp:cNvSpPr/>
      </dsp:nvSpPr>
      <dsp:spPr>
        <a:xfrm>
          <a:off x="863505" y="755648"/>
          <a:ext cx="1305362" cy="1305362"/>
        </a:xfrm>
        <a:prstGeom prst="ellipse">
          <a:avLst/>
        </a:prstGeom>
        <a:solidFill>
          <a:schemeClr val="accent1">
            <a:lumMod val="50000"/>
          </a:schemeClr>
        </a:solidFill>
        <a:ln w="25400" cap="flat" cmpd="sng" algn="ctr">
          <a:solidFill>
            <a:schemeClr val="lt1">
              <a:hueOff val="0"/>
              <a:satOff val="0"/>
              <a:lumOff val="0"/>
              <a:alphaOff val="0"/>
            </a:schemeClr>
          </a:solidFill>
          <a:prstDash val="solid"/>
        </a:ln>
        <a:effectLst/>
        <a:scene3d>
          <a:camera prst="orthographicFront"/>
          <a:lightRig rig="threePt" dir="t"/>
        </a:scene3d>
        <a:sp3d>
          <a:bevelT/>
        </a:sp3d>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GB" sz="1400" kern="1200" dirty="0" smtClean="0"/>
            <a:t>Data subjects represented in archive</a:t>
          </a:r>
          <a:endParaRPr lang="en-GB" sz="1400" kern="1200" dirty="0"/>
        </a:p>
      </dsp:txBody>
      <dsp:txXfrm>
        <a:off x="1054671" y="946814"/>
        <a:ext cx="923030" cy="9230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A3F642-6979-4E41-993F-9087D122602B}">
      <dsp:nvSpPr>
        <dsp:cNvPr id="0" name=""/>
        <dsp:cNvSpPr/>
      </dsp:nvSpPr>
      <dsp:spPr>
        <a:xfrm>
          <a:off x="0" y="48769"/>
          <a:ext cx="8369300" cy="1070748"/>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lvl="0" algn="ctr" defTabSz="1289050" rtl="0">
            <a:lnSpc>
              <a:spcPct val="90000"/>
            </a:lnSpc>
            <a:spcBef>
              <a:spcPct val="0"/>
            </a:spcBef>
            <a:spcAft>
              <a:spcPct val="35000"/>
            </a:spcAft>
          </a:pPr>
          <a:r>
            <a:rPr lang="en-GB" sz="2900" kern="1200" dirty="0" smtClean="0"/>
            <a:t>Data relating to a living individual who can be identified: </a:t>
          </a:r>
          <a:endParaRPr lang="en-GB" sz="2900" kern="1200" dirty="0"/>
        </a:p>
      </dsp:txBody>
      <dsp:txXfrm>
        <a:off x="0" y="48769"/>
        <a:ext cx="8369300" cy="1070748"/>
      </dsp:txXfrm>
    </dsp:sp>
    <dsp:sp modelId="{68A01833-F202-4580-95FA-E58BB78DC508}">
      <dsp:nvSpPr>
        <dsp:cNvPr id="0" name=""/>
        <dsp:cNvSpPr/>
      </dsp:nvSpPr>
      <dsp:spPr>
        <a:xfrm>
          <a:off x="0" y="1119518"/>
          <a:ext cx="8369300" cy="2109532"/>
        </a:xfrm>
        <a:prstGeom prst="rect">
          <a:avLst/>
        </a:prstGeom>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cap="flat" cmpd="sng" algn="ctr">
          <a:solidFill>
            <a:schemeClr val="accent1">
              <a:alpha val="90000"/>
              <a:tint val="40000"/>
              <a:hueOff val="0"/>
              <a:satOff val="0"/>
              <a:lumOff val="0"/>
              <a:alphaOff val="0"/>
            </a:scheme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rtl="0">
            <a:lnSpc>
              <a:spcPct val="90000"/>
            </a:lnSpc>
            <a:spcBef>
              <a:spcPct val="0"/>
            </a:spcBef>
            <a:spcAft>
              <a:spcPct val="15000"/>
            </a:spcAft>
            <a:buChar char="••"/>
          </a:pPr>
          <a:r>
            <a:rPr lang="en-GB" sz="2900" kern="1200" smtClean="0"/>
            <a:t>from those data; OR</a:t>
          </a:r>
          <a:endParaRPr lang="en-GB" sz="2900" kern="1200"/>
        </a:p>
        <a:p>
          <a:pPr marL="285750" lvl="1" indent="-285750" algn="l" defTabSz="1289050" rtl="0">
            <a:lnSpc>
              <a:spcPct val="90000"/>
            </a:lnSpc>
            <a:spcBef>
              <a:spcPct val="0"/>
            </a:spcBef>
            <a:spcAft>
              <a:spcPct val="15000"/>
            </a:spcAft>
            <a:buChar char="••"/>
          </a:pPr>
          <a:r>
            <a:rPr lang="en-GB" sz="2900" kern="1200" dirty="0" smtClean="0"/>
            <a:t>from those data and other information in possession of, or likely to come into possession of, the data controller</a:t>
          </a:r>
          <a:endParaRPr lang="en-GB" sz="2900" kern="1200" dirty="0"/>
        </a:p>
      </dsp:txBody>
      <dsp:txXfrm>
        <a:off x="0" y="1119518"/>
        <a:ext cx="8369300" cy="21095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F42AC5-CD0F-4F10-967B-488D657A58FF}">
      <dsp:nvSpPr>
        <dsp:cNvPr id="0" name=""/>
        <dsp:cNvSpPr/>
      </dsp:nvSpPr>
      <dsp:spPr>
        <a:xfrm>
          <a:off x="0" y="30983"/>
          <a:ext cx="8369300" cy="7200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lvl="0" algn="ctr" defTabSz="1111250" rtl="0">
            <a:lnSpc>
              <a:spcPct val="90000"/>
            </a:lnSpc>
            <a:spcBef>
              <a:spcPct val="0"/>
            </a:spcBef>
            <a:spcAft>
              <a:spcPct val="35000"/>
            </a:spcAft>
          </a:pPr>
          <a:r>
            <a:rPr lang="en-GB" sz="2500" kern="1200" dirty="0" smtClean="0"/>
            <a:t>Personal data consisting of information re:</a:t>
          </a:r>
          <a:endParaRPr lang="en-GB" sz="2500" kern="1200" dirty="0"/>
        </a:p>
      </dsp:txBody>
      <dsp:txXfrm>
        <a:off x="0" y="30983"/>
        <a:ext cx="8369300" cy="720000"/>
      </dsp:txXfrm>
    </dsp:sp>
    <dsp:sp modelId="{27975B8A-C447-4C88-943B-907468E3340D}">
      <dsp:nvSpPr>
        <dsp:cNvPr id="0" name=""/>
        <dsp:cNvSpPr/>
      </dsp:nvSpPr>
      <dsp:spPr>
        <a:xfrm>
          <a:off x="0" y="750983"/>
          <a:ext cx="8369300" cy="3911625"/>
        </a:xfrm>
        <a:prstGeom prst="rect">
          <a:avLst/>
        </a:prstGeom>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cap="flat" cmpd="sng" algn="ctr">
          <a:solidFill>
            <a:schemeClr val="accent1">
              <a:alpha val="90000"/>
              <a:tint val="40000"/>
              <a:hueOff val="0"/>
              <a:satOff val="0"/>
              <a:lumOff val="0"/>
              <a:alphaOff val="0"/>
            </a:scheme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133350" tIns="133350" rIns="177800" bIns="200025" numCol="1" spcCol="1270" anchor="t" anchorCtr="0">
          <a:noAutofit/>
        </a:bodyPr>
        <a:lstStyle/>
        <a:p>
          <a:pPr marL="228600" lvl="1" indent="-228600" algn="l" defTabSz="1111250" rtl="0">
            <a:lnSpc>
              <a:spcPct val="90000"/>
            </a:lnSpc>
            <a:spcBef>
              <a:spcPct val="0"/>
            </a:spcBef>
            <a:spcAft>
              <a:spcPct val="15000"/>
            </a:spcAft>
            <a:buChar char="••"/>
          </a:pPr>
          <a:r>
            <a:rPr lang="en-GB" sz="2500" kern="1200" smtClean="0"/>
            <a:t>Racial/ethnic origin</a:t>
          </a:r>
          <a:endParaRPr lang="en-GB" sz="2500" kern="1200"/>
        </a:p>
        <a:p>
          <a:pPr marL="228600" lvl="1" indent="-228600" algn="l" defTabSz="1111250" rtl="0">
            <a:lnSpc>
              <a:spcPct val="90000"/>
            </a:lnSpc>
            <a:spcBef>
              <a:spcPct val="0"/>
            </a:spcBef>
            <a:spcAft>
              <a:spcPct val="15000"/>
            </a:spcAft>
            <a:buChar char="••"/>
          </a:pPr>
          <a:r>
            <a:rPr lang="en-GB" sz="2500" kern="1200" smtClean="0"/>
            <a:t>Political opinions</a:t>
          </a:r>
          <a:endParaRPr lang="en-GB" sz="2500" kern="1200"/>
        </a:p>
        <a:p>
          <a:pPr marL="228600" lvl="1" indent="-228600" algn="l" defTabSz="1111250" rtl="0">
            <a:lnSpc>
              <a:spcPct val="90000"/>
            </a:lnSpc>
            <a:spcBef>
              <a:spcPct val="0"/>
            </a:spcBef>
            <a:spcAft>
              <a:spcPct val="15000"/>
            </a:spcAft>
            <a:buChar char="••"/>
          </a:pPr>
          <a:r>
            <a:rPr lang="en-GB" sz="2500" kern="1200" smtClean="0"/>
            <a:t>Religious or similar beliefs</a:t>
          </a:r>
          <a:endParaRPr lang="en-GB" sz="2500" kern="1200"/>
        </a:p>
        <a:p>
          <a:pPr marL="228600" lvl="1" indent="-228600" algn="l" defTabSz="1111250" rtl="0">
            <a:lnSpc>
              <a:spcPct val="90000"/>
            </a:lnSpc>
            <a:spcBef>
              <a:spcPct val="0"/>
            </a:spcBef>
            <a:spcAft>
              <a:spcPct val="15000"/>
            </a:spcAft>
            <a:buChar char="••"/>
          </a:pPr>
          <a:r>
            <a:rPr lang="en-GB" sz="2500" kern="1200" smtClean="0"/>
            <a:t>Trade union membership</a:t>
          </a:r>
          <a:endParaRPr lang="en-GB" sz="2500" kern="1200"/>
        </a:p>
        <a:p>
          <a:pPr marL="228600" lvl="1" indent="-228600" algn="l" defTabSz="1111250" rtl="0">
            <a:lnSpc>
              <a:spcPct val="90000"/>
            </a:lnSpc>
            <a:spcBef>
              <a:spcPct val="0"/>
            </a:spcBef>
            <a:spcAft>
              <a:spcPct val="15000"/>
            </a:spcAft>
            <a:buChar char="••"/>
          </a:pPr>
          <a:r>
            <a:rPr lang="en-GB" sz="2500" kern="1200" smtClean="0"/>
            <a:t>Physical or mental health</a:t>
          </a:r>
          <a:endParaRPr lang="en-GB" sz="2500" kern="1200"/>
        </a:p>
        <a:p>
          <a:pPr marL="228600" lvl="1" indent="-228600" algn="l" defTabSz="1111250" rtl="0">
            <a:lnSpc>
              <a:spcPct val="90000"/>
            </a:lnSpc>
            <a:spcBef>
              <a:spcPct val="0"/>
            </a:spcBef>
            <a:spcAft>
              <a:spcPct val="15000"/>
            </a:spcAft>
            <a:buChar char="••"/>
          </a:pPr>
          <a:r>
            <a:rPr lang="en-GB" sz="2500" kern="1200" smtClean="0"/>
            <a:t>Sexual life</a:t>
          </a:r>
          <a:endParaRPr lang="en-GB" sz="2500" kern="1200"/>
        </a:p>
        <a:p>
          <a:pPr marL="228600" lvl="1" indent="-228600" algn="l" defTabSz="1111250" rtl="0">
            <a:lnSpc>
              <a:spcPct val="90000"/>
            </a:lnSpc>
            <a:spcBef>
              <a:spcPct val="0"/>
            </a:spcBef>
            <a:spcAft>
              <a:spcPct val="15000"/>
            </a:spcAft>
            <a:buChar char="••"/>
          </a:pPr>
          <a:r>
            <a:rPr lang="en-GB" sz="2500" kern="1200" smtClean="0"/>
            <a:t>Commission/alleged commission of any offence</a:t>
          </a:r>
          <a:endParaRPr lang="en-GB" sz="2500" kern="1200"/>
        </a:p>
        <a:p>
          <a:pPr marL="228600" lvl="1" indent="-228600" algn="l" defTabSz="1111250" rtl="0">
            <a:lnSpc>
              <a:spcPct val="90000"/>
            </a:lnSpc>
            <a:spcBef>
              <a:spcPct val="0"/>
            </a:spcBef>
            <a:spcAft>
              <a:spcPct val="15000"/>
            </a:spcAft>
            <a:buChar char="••"/>
          </a:pPr>
          <a:r>
            <a:rPr lang="en-GB" sz="2500" kern="1200" smtClean="0"/>
            <a:t>Any proceedings for any offence committed/alleged to have been committed</a:t>
          </a:r>
          <a:endParaRPr lang="en-GB" sz="2500" kern="1200"/>
        </a:p>
      </dsp:txBody>
      <dsp:txXfrm>
        <a:off x="0" y="750983"/>
        <a:ext cx="8369300" cy="39116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A3F642-6979-4E41-993F-9087D122602B}">
      <dsp:nvSpPr>
        <dsp:cNvPr id="0" name=""/>
        <dsp:cNvSpPr/>
      </dsp:nvSpPr>
      <dsp:spPr>
        <a:xfrm>
          <a:off x="0" y="25165"/>
          <a:ext cx="8369300" cy="8064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lvl="0" algn="ctr" defTabSz="1244600" rtl="0">
            <a:lnSpc>
              <a:spcPct val="90000"/>
            </a:lnSpc>
            <a:spcBef>
              <a:spcPct val="0"/>
            </a:spcBef>
            <a:spcAft>
              <a:spcPct val="35000"/>
            </a:spcAft>
          </a:pPr>
          <a:r>
            <a:rPr lang="en-GB" sz="2800" kern="1200" dirty="0" smtClean="0"/>
            <a:t>Must abide by the ‘relevant conditions’: </a:t>
          </a:r>
          <a:endParaRPr lang="en-GB" sz="2800" kern="1200" dirty="0"/>
        </a:p>
      </dsp:txBody>
      <dsp:txXfrm>
        <a:off x="0" y="25165"/>
        <a:ext cx="8369300" cy="806400"/>
      </dsp:txXfrm>
    </dsp:sp>
    <dsp:sp modelId="{68A01833-F202-4580-95FA-E58BB78DC508}">
      <dsp:nvSpPr>
        <dsp:cNvPr id="0" name=""/>
        <dsp:cNvSpPr/>
      </dsp:nvSpPr>
      <dsp:spPr>
        <a:xfrm>
          <a:off x="0" y="831565"/>
          <a:ext cx="8369300" cy="2421090"/>
        </a:xfrm>
        <a:prstGeom prst="rect">
          <a:avLst/>
        </a:prstGeom>
        <a:gradFill rotWithShape="0">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w="25400" cap="flat" cmpd="sng" algn="ctr">
          <a:solidFill>
            <a:schemeClr val="accent1">
              <a:alpha val="90000"/>
              <a:tint val="40000"/>
              <a:hueOff val="0"/>
              <a:satOff val="0"/>
              <a:lumOff val="0"/>
              <a:alphaOff val="0"/>
            </a:schemeClr>
          </a:solidFill>
          <a:prstDash val="solid"/>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dsp:style>
      <dsp:txBody>
        <a:bodyPr spcFirstLastPara="0" vert="horz" wrap="square" lIns="149352" tIns="149352" rIns="199136" bIns="224028" numCol="1" spcCol="1270" anchor="t" anchorCtr="0">
          <a:noAutofit/>
        </a:bodyPr>
        <a:lstStyle/>
        <a:p>
          <a:pPr marL="285750" lvl="1" indent="-285750" algn="l" defTabSz="1244600" rtl="0">
            <a:lnSpc>
              <a:spcPct val="90000"/>
            </a:lnSpc>
            <a:spcBef>
              <a:spcPct val="0"/>
            </a:spcBef>
            <a:spcAft>
              <a:spcPct val="15000"/>
            </a:spcAft>
            <a:buChar char="••"/>
          </a:pPr>
          <a:r>
            <a:rPr lang="en-GB" sz="2800" kern="1200" dirty="0" smtClean="0"/>
            <a:t>The data are not processed to support measures or decisions with respect to particular individuals; </a:t>
          </a:r>
          <a:endParaRPr lang="en-GB" sz="2800" kern="1200" dirty="0"/>
        </a:p>
        <a:p>
          <a:pPr marL="285750" lvl="1" indent="-285750" algn="l" defTabSz="1244600" rtl="0">
            <a:lnSpc>
              <a:spcPct val="90000"/>
            </a:lnSpc>
            <a:spcBef>
              <a:spcPct val="0"/>
            </a:spcBef>
            <a:spcAft>
              <a:spcPct val="15000"/>
            </a:spcAft>
            <a:buChar char="••"/>
          </a:pPr>
          <a:r>
            <a:rPr lang="en-GB" sz="2800" kern="1200" dirty="0" smtClean="0"/>
            <a:t>The data are not processed in such a way that substantial damage or distress is, or is likely, to be caused to any data subject. </a:t>
          </a:r>
          <a:endParaRPr lang="en-GB" sz="2800" kern="1200" dirty="0"/>
        </a:p>
      </dsp:txBody>
      <dsp:txXfrm>
        <a:off x="0" y="831565"/>
        <a:ext cx="8369300" cy="2421090"/>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4" y="1"/>
            <a:ext cx="2945659" cy="496332"/>
          </a:xfrm>
          <a:prstGeom prst="rect">
            <a:avLst/>
          </a:prstGeom>
        </p:spPr>
        <p:txBody>
          <a:bodyPr vert="horz" lIns="91440" tIns="45720" rIns="91440" bIns="45720" rtlCol="0"/>
          <a:lstStyle>
            <a:lvl1pPr algn="r">
              <a:defRPr sz="1200"/>
            </a:lvl1pPr>
          </a:lstStyle>
          <a:p>
            <a:fld id="{27E11923-2BB7-47F4-8DB7-FD29688B49CD}" type="datetimeFigureOut">
              <a:rPr lang="en-GB" smtClean="0"/>
              <a:pPr/>
              <a:t>08/03/2016</a:t>
            </a:fld>
            <a:endParaRPr lang="en-GB"/>
          </a:p>
        </p:txBody>
      </p:sp>
      <p:sp>
        <p:nvSpPr>
          <p:cNvPr id="4" name="Footer Placeholder 3"/>
          <p:cNvSpPr>
            <a:spLocks noGrp="1"/>
          </p:cNvSpPr>
          <p:nvPr>
            <p:ph type="ftr" sz="quarter" idx="2"/>
          </p:nvPr>
        </p:nvSpPr>
        <p:spPr>
          <a:xfrm>
            <a:off x="1" y="9428584"/>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4" y="9428584"/>
            <a:ext cx="2945659" cy="496332"/>
          </a:xfrm>
          <a:prstGeom prst="rect">
            <a:avLst/>
          </a:prstGeom>
        </p:spPr>
        <p:txBody>
          <a:bodyPr vert="horz" lIns="91440" tIns="45720" rIns="91440" bIns="45720" rtlCol="0" anchor="b"/>
          <a:lstStyle>
            <a:lvl1pPr algn="r">
              <a:defRPr sz="1200"/>
            </a:lvl1pPr>
          </a:lstStyle>
          <a:p>
            <a:fld id="{FB9B993D-FE75-4069-A8A7-6A9B38F785FE}" type="slidenum">
              <a:rPr lang="en-GB" smtClean="0"/>
              <a:pPr/>
              <a:t>‹#›</a:t>
            </a:fld>
            <a:endParaRPr lang="en-GB"/>
          </a:p>
        </p:txBody>
      </p:sp>
    </p:spTree>
    <p:extLst>
      <p:ext uri="{BB962C8B-B14F-4D97-AF65-F5344CB8AC3E}">
        <p14:creationId xmlns:p14="http://schemas.microsoft.com/office/powerpoint/2010/main" val="12671546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4" y="1"/>
            <a:ext cx="2945659" cy="496332"/>
          </a:xfrm>
          <a:prstGeom prst="rect">
            <a:avLst/>
          </a:prstGeom>
        </p:spPr>
        <p:txBody>
          <a:bodyPr vert="horz" lIns="91440" tIns="45720" rIns="91440" bIns="45720" rtlCol="0"/>
          <a:lstStyle>
            <a:lvl1pPr algn="r">
              <a:defRPr sz="1200"/>
            </a:lvl1pPr>
          </a:lstStyle>
          <a:p>
            <a:fld id="{DD8B13D8-26A6-4C4D-990F-61D1CF5C7259}" type="datetimeFigureOut">
              <a:rPr lang="en-GB" smtClean="0"/>
              <a:pPr/>
              <a:t>08/03/2016</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4"/>
            <a:ext cx="5438140" cy="446698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9428584"/>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4" y="9428584"/>
            <a:ext cx="2945659" cy="496332"/>
          </a:xfrm>
          <a:prstGeom prst="rect">
            <a:avLst/>
          </a:prstGeom>
        </p:spPr>
        <p:txBody>
          <a:bodyPr vert="horz" lIns="91440" tIns="45720" rIns="91440" bIns="45720" rtlCol="0" anchor="b"/>
          <a:lstStyle>
            <a:lvl1pPr algn="r">
              <a:defRPr sz="1200"/>
            </a:lvl1pPr>
          </a:lstStyle>
          <a:p>
            <a:fld id="{79078E58-6B6C-4070-898B-3EFF30215937}" type="slidenum">
              <a:rPr lang="en-GB" smtClean="0"/>
              <a:pPr/>
              <a:t>‹#›</a:t>
            </a:fld>
            <a:endParaRPr lang="en-GB"/>
          </a:p>
        </p:txBody>
      </p:sp>
    </p:spTree>
    <p:extLst>
      <p:ext uri="{BB962C8B-B14F-4D97-AF65-F5344CB8AC3E}">
        <p14:creationId xmlns:p14="http://schemas.microsoft.com/office/powerpoint/2010/main" val="4106046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FB</a:t>
            </a:r>
            <a:endParaRPr lang="en-US" dirty="0"/>
          </a:p>
        </p:txBody>
      </p:sp>
      <p:sp>
        <p:nvSpPr>
          <p:cNvPr id="4" name="Slide Number Placeholder 3"/>
          <p:cNvSpPr>
            <a:spLocks noGrp="1"/>
          </p:cNvSpPr>
          <p:nvPr>
            <p:ph type="sldNum" sz="quarter" idx="10"/>
          </p:nvPr>
        </p:nvSpPr>
        <p:spPr/>
        <p:txBody>
          <a:bodyPr/>
          <a:lstStyle/>
          <a:p>
            <a:fld id="{79078E58-6B6C-4070-898B-3EFF30215937}" type="slidenum">
              <a:rPr lang="en-GB" smtClean="0"/>
              <a:pPr/>
              <a:t>1</a:t>
            </a:fld>
            <a:endParaRPr lang="en-GB"/>
          </a:p>
        </p:txBody>
      </p:sp>
    </p:spTree>
    <p:extLst>
      <p:ext uri="{BB962C8B-B14F-4D97-AF65-F5344CB8AC3E}">
        <p14:creationId xmlns:p14="http://schemas.microsoft.com/office/powerpoint/2010/main" val="3323854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DS</a:t>
            </a:r>
            <a:endParaRPr lang="en-GB" dirty="0"/>
          </a:p>
        </p:txBody>
      </p:sp>
      <p:sp>
        <p:nvSpPr>
          <p:cNvPr id="4" name="Slide Number Placeholder 3"/>
          <p:cNvSpPr>
            <a:spLocks noGrp="1"/>
          </p:cNvSpPr>
          <p:nvPr>
            <p:ph type="sldNum" sz="quarter" idx="10"/>
          </p:nvPr>
        </p:nvSpPr>
        <p:spPr/>
        <p:txBody>
          <a:bodyPr/>
          <a:lstStyle/>
          <a:p>
            <a:fld id="{79078E58-6B6C-4070-898B-3EFF30215937}" type="slidenum">
              <a:rPr lang="en-GB" smtClean="0"/>
              <a:pPr/>
              <a:t>10</a:t>
            </a:fld>
            <a:endParaRPr lang="en-GB" dirty="0"/>
          </a:p>
        </p:txBody>
      </p:sp>
    </p:spTree>
    <p:extLst>
      <p:ext uri="{BB962C8B-B14F-4D97-AF65-F5344CB8AC3E}">
        <p14:creationId xmlns:p14="http://schemas.microsoft.com/office/powerpoint/2010/main" val="2271635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DS</a:t>
            </a:r>
            <a:endParaRPr lang="en-US" dirty="0"/>
          </a:p>
        </p:txBody>
      </p:sp>
      <p:sp>
        <p:nvSpPr>
          <p:cNvPr id="4" name="Slide Number Placeholder 3"/>
          <p:cNvSpPr>
            <a:spLocks noGrp="1"/>
          </p:cNvSpPr>
          <p:nvPr>
            <p:ph type="sldNum" sz="quarter" idx="10"/>
          </p:nvPr>
        </p:nvSpPr>
        <p:spPr/>
        <p:txBody>
          <a:bodyPr/>
          <a:lstStyle/>
          <a:p>
            <a:fld id="{79078E58-6B6C-4070-898B-3EFF30215937}" type="slidenum">
              <a:rPr lang="en-GB" smtClean="0"/>
              <a:pPr/>
              <a:t>11</a:t>
            </a:fld>
            <a:endParaRPr lang="en-GB"/>
          </a:p>
        </p:txBody>
      </p:sp>
    </p:spTree>
    <p:extLst>
      <p:ext uri="{BB962C8B-B14F-4D97-AF65-F5344CB8AC3E}">
        <p14:creationId xmlns:p14="http://schemas.microsoft.com/office/powerpoint/2010/main" val="2063607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smtClean="0"/>
              <a:t>DS</a:t>
            </a:r>
          </a:p>
          <a:p>
            <a:endParaRPr lang="en-GB" b="1" baseline="0" dirty="0" smtClean="0"/>
          </a:p>
          <a:p>
            <a:endParaRPr lang="en-GB" dirty="0"/>
          </a:p>
        </p:txBody>
      </p:sp>
      <p:sp>
        <p:nvSpPr>
          <p:cNvPr id="4" name="Slide Number Placeholder 3"/>
          <p:cNvSpPr>
            <a:spLocks noGrp="1"/>
          </p:cNvSpPr>
          <p:nvPr>
            <p:ph type="sldNum" sz="quarter" idx="10"/>
          </p:nvPr>
        </p:nvSpPr>
        <p:spPr/>
        <p:txBody>
          <a:bodyPr/>
          <a:lstStyle/>
          <a:p>
            <a:fld id="{79078E58-6B6C-4070-898B-3EFF30215937}" type="slidenum">
              <a:rPr lang="en-GB" smtClean="0"/>
              <a:pPr/>
              <a:t>12</a:t>
            </a:fld>
            <a:endParaRPr lang="en-GB" dirty="0"/>
          </a:p>
        </p:txBody>
      </p:sp>
    </p:spTree>
    <p:extLst>
      <p:ext uri="{BB962C8B-B14F-4D97-AF65-F5344CB8AC3E}">
        <p14:creationId xmlns:p14="http://schemas.microsoft.com/office/powerpoint/2010/main" val="37098496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smtClean="0"/>
              <a:t>DS</a:t>
            </a:r>
            <a:endParaRPr lang="en-GB" b="1" baseline="0" dirty="0" smtClean="0"/>
          </a:p>
          <a:p>
            <a:endParaRPr lang="en-GB" b="1" baseline="0" dirty="0" smtClean="0"/>
          </a:p>
          <a:p>
            <a:endParaRPr lang="en-GB" dirty="0"/>
          </a:p>
        </p:txBody>
      </p:sp>
      <p:sp>
        <p:nvSpPr>
          <p:cNvPr id="4" name="Slide Number Placeholder 3"/>
          <p:cNvSpPr>
            <a:spLocks noGrp="1"/>
          </p:cNvSpPr>
          <p:nvPr>
            <p:ph type="sldNum" sz="quarter" idx="10"/>
          </p:nvPr>
        </p:nvSpPr>
        <p:spPr/>
        <p:txBody>
          <a:bodyPr/>
          <a:lstStyle/>
          <a:p>
            <a:fld id="{79078E58-6B6C-4070-898B-3EFF30215937}" type="slidenum">
              <a:rPr lang="en-GB" smtClean="0"/>
              <a:pPr/>
              <a:t>13</a:t>
            </a:fld>
            <a:endParaRPr lang="en-GB" dirty="0"/>
          </a:p>
        </p:txBody>
      </p:sp>
    </p:spTree>
    <p:extLst>
      <p:ext uri="{BB962C8B-B14F-4D97-AF65-F5344CB8AC3E}">
        <p14:creationId xmlns:p14="http://schemas.microsoft.com/office/powerpoint/2010/main" val="3709849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smtClean="0"/>
              <a:t>DS</a:t>
            </a:r>
            <a:endParaRPr lang="en-GB" b="1" baseline="0" dirty="0" smtClean="0"/>
          </a:p>
          <a:p>
            <a:endParaRPr lang="en-GB" b="1" baseline="0" dirty="0" smtClean="0"/>
          </a:p>
          <a:p>
            <a:endParaRPr lang="en-GB" dirty="0"/>
          </a:p>
        </p:txBody>
      </p:sp>
      <p:sp>
        <p:nvSpPr>
          <p:cNvPr id="4" name="Slide Number Placeholder 3"/>
          <p:cNvSpPr>
            <a:spLocks noGrp="1"/>
          </p:cNvSpPr>
          <p:nvPr>
            <p:ph type="sldNum" sz="quarter" idx="10"/>
          </p:nvPr>
        </p:nvSpPr>
        <p:spPr/>
        <p:txBody>
          <a:bodyPr/>
          <a:lstStyle/>
          <a:p>
            <a:fld id="{79078E58-6B6C-4070-898B-3EFF30215937}" type="slidenum">
              <a:rPr lang="en-GB" smtClean="0"/>
              <a:pPr/>
              <a:t>14</a:t>
            </a:fld>
            <a:endParaRPr lang="en-GB" dirty="0"/>
          </a:p>
        </p:txBody>
      </p:sp>
    </p:spTree>
    <p:extLst>
      <p:ext uri="{BB962C8B-B14F-4D97-AF65-F5344CB8AC3E}">
        <p14:creationId xmlns:p14="http://schemas.microsoft.com/office/powerpoint/2010/main" val="3709849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smtClean="0"/>
              <a:t>DS</a:t>
            </a:r>
          </a:p>
          <a:p>
            <a:endParaRPr lang="en-GB" dirty="0"/>
          </a:p>
        </p:txBody>
      </p:sp>
      <p:sp>
        <p:nvSpPr>
          <p:cNvPr id="4" name="Slide Number Placeholder 3"/>
          <p:cNvSpPr>
            <a:spLocks noGrp="1"/>
          </p:cNvSpPr>
          <p:nvPr>
            <p:ph type="sldNum" sz="quarter" idx="10"/>
          </p:nvPr>
        </p:nvSpPr>
        <p:spPr/>
        <p:txBody>
          <a:bodyPr/>
          <a:lstStyle/>
          <a:p>
            <a:fld id="{79078E58-6B6C-4070-898B-3EFF30215937}" type="slidenum">
              <a:rPr lang="en-GB" smtClean="0"/>
              <a:pPr/>
              <a:t>15</a:t>
            </a:fld>
            <a:endParaRPr lang="en-GB" dirty="0"/>
          </a:p>
        </p:txBody>
      </p:sp>
    </p:spTree>
    <p:extLst>
      <p:ext uri="{BB962C8B-B14F-4D97-AF65-F5344CB8AC3E}">
        <p14:creationId xmlns:p14="http://schemas.microsoft.com/office/powerpoint/2010/main" val="37098496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smtClean="0"/>
              <a:t>DS</a:t>
            </a:r>
          </a:p>
          <a:p>
            <a:endParaRPr lang="en-GB" dirty="0"/>
          </a:p>
        </p:txBody>
      </p:sp>
      <p:sp>
        <p:nvSpPr>
          <p:cNvPr id="4" name="Slide Number Placeholder 3"/>
          <p:cNvSpPr>
            <a:spLocks noGrp="1"/>
          </p:cNvSpPr>
          <p:nvPr>
            <p:ph type="sldNum" sz="quarter" idx="10"/>
          </p:nvPr>
        </p:nvSpPr>
        <p:spPr/>
        <p:txBody>
          <a:bodyPr/>
          <a:lstStyle/>
          <a:p>
            <a:fld id="{79078E58-6B6C-4070-898B-3EFF30215937}" type="slidenum">
              <a:rPr lang="en-GB" smtClean="0"/>
              <a:pPr/>
              <a:t>16</a:t>
            </a:fld>
            <a:endParaRPr lang="en-GB" dirty="0"/>
          </a:p>
        </p:txBody>
      </p:sp>
    </p:spTree>
    <p:extLst>
      <p:ext uri="{BB962C8B-B14F-4D97-AF65-F5344CB8AC3E}">
        <p14:creationId xmlns:p14="http://schemas.microsoft.com/office/powerpoint/2010/main" val="37098496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DS</a:t>
            </a:r>
            <a:endParaRPr lang="en-US" dirty="0"/>
          </a:p>
        </p:txBody>
      </p:sp>
      <p:sp>
        <p:nvSpPr>
          <p:cNvPr id="4" name="Slide Number Placeholder 3"/>
          <p:cNvSpPr>
            <a:spLocks noGrp="1"/>
          </p:cNvSpPr>
          <p:nvPr>
            <p:ph type="sldNum" sz="quarter" idx="10"/>
          </p:nvPr>
        </p:nvSpPr>
        <p:spPr/>
        <p:txBody>
          <a:bodyPr/>
          <a:lstStyle/>
          <a:p>
            <a:fld id="{79078E58-6B6C-4070-898B-3EFF30215937}" type="slidenum">
              <a:rPr lang="en-GB" smtClean="0"/>
              <a:pPr/>
              <a:t>17</a:t>
            </a:fld>
            <a:endParaRPr lang="en-GB"/>
          </a:p>
        </p:txBody>
      </p:sp>
    </p:spTree>
    <p:extLst>
      <p:ext uri="{BB962C8B-B14F-4D97-AF65-F5344CB8AC3E}">
        <p14:creationId xmlns:p14="http://schemas.microsoft.com/office/powerpoint/2010/main" val="992717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DS</a:t>
            </a:r>
            <a:endParaRPr lang="en-US" dirty="0"/>
          </a:p>
        </p:txBody>
      </p:sp>
      <p:sp>
        <p:nvSpPr>
          <p:cNvPr id="4" name="Slide Number Placeholder 3"/>
          <p:cNvSpPr>
            <a:spLocks noGrp="1"/>
          </p:cNvSpPr>
          <p:nvPr>
            <p:ph type="sldNum" sz="quarter" idx="10"/>
          </p:nvPr>
        </p:nvSpPr>
        <p:spPr/>
        <p:txBody>
          <a:bodyPr/>
          <a:lstStyle/>
          <a:p>
            <a:fld id="{79078E58-6B6C-4070-898B-3EFF30215937}" type="slidenum">
              <a:rPr lang="en-GB" smtClean="0"/>
              <a:pPr/>
              <a:t>18</a:t>
            </a:fld>
            <a:endParaRPr lang="en-GB"/>
          </a:p>
        </p:txBody>
      </p:sp>
    </p:spTree>
    <p:extLst>
      <p:ext uri="{BB962C8B-B14F-4D97-AF65-F5344CB8AC3E}">
        <p14:creationId xmlns:p14="http://schemas.microsoft.com/office/powerpoint/2010/main" val="1493384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smtClean="0"/>
              <a:t>DS</a:t>
            </a:r>
          </a:p>
          <a:p>
            <a:endParaRPr lang="en-GB" dirty="0"/>
          </a:p>
        </p:txBody>
      </p:sp>
      <p:sp>
        <p:nvSpPr>
          <p:cNvPr id="4" name="Slide Number Placeholder 3"/>
          <p:cNvSpPr>
            <a:spLocks noGrp="1"/>
          </p:cNvSpPr>
          <p:nvPr>
            <p:ph type="sldNum" sz="quarter" idx="10"/>
          </p:nvPr>
        </p:nvSpPr>
        <p:spPr/>
        <p:txBody>
          <a:bodyPr/>
          <a:lstStyle/>
          <a:p>
            <a:fld id="{79078E58-6B6C-4070-898B-3EFF30215937}" type="slidenum">
              <a:rPr lang="en-GB" smtClean="0"/>
              <a:pPr/>
              <a:t>19</a:t>
            </a:fld>
            <a:endParaRPr lang="en-GB" dirty="0"/>
          </a:p>
        </p:txBody>
      </p:sp>
    </p:spTree>
    <p:extLst>
      <p:ext uri="{BB962C8B-B14F-4D97-AF65-F5344CB8AC3E}">
        <p14:creationId xmlns:p14="http://schemas.microsoft.com/office/powerpoint/2010/main" val="37098496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FB</a:t>
            </a:r>
            <a:endParaRPr lang="en-GB" dirty="0"/>
          </a:p>
        </p:txBody>
      </p:sp>
      <p:sp>
        <p:nvSpPr>
          <p:cNvPr id="4" name="Slide Number Placeholder 3"/>
          <p:cNvSpPr>
            <a:spLocks noGrp="1"/>
          </p:cNvSpPr>
          <p:nvPr>
            <p:ph type="sldNum" sz="quarter" idx="10"/>
          </p:nvPr>
        </p:nvSpPr>
        <p:spPr/>
        <p:txBody>
          <a:bodyPr/>
          <a:lstStyle/>
          <a:p>
            <a:fld id="{79078E58-6B6C-4070-898B-3EFF30215937}" type="slidenum">
              <a:rPr lang="en-GB" smtClean="0"/>
              <a:pPr/>
              <a:t>2</a:t>
            </a:fld>
            <a:endParaRPr lang="en-GB"/>
          </a:p>
        </p:txBody>
      </p:sp>
    </p:spTree>
    <p:extLst>
      <p:ext uri="{BB962C8B-B14F-4D97-AF65-F5344CB8AC3E}">
        <p14:creationId xmlns:p14="http://schemas.microsoft.com/office/powerpoint/2010/main" val="1729630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smtClean="0"/>
              <a:t>DS</a:t>
            </a:r>
          </a:p>
          <a:p>
            <a:endParaRPr lang="en-GB" dirty="0"/>
          </a:p>
        </p:txBody>
      </p:sp>
      <p:sp>
        <p:nvSpPr>
          <p:cNvPr id="4" name="Slide Number Placeholder 3"/>
          <p:cNvSpPr>
            <a:spLocks noGrp="1"/>
          </p:cNvSpPr>
          <p:nvPr>
            <p:ph type="sldNum" sz="quarter" idx="10"/>
          </p:nvPr>
        </p:nvSpPr>
        <p:spPr/>
        <p:txBody>
          <a:bodyPr/>
          <a:lstStyle/>
          <a:p>
            <a:fld id="{79078E58-6B6C-4070-898B-3EFF30215937}" type="slidenum">
              <a:rPr lang="en-GB" smtClean="0"/>
              <a:pPr/>
              <a:t>20</a:t>
            </a:fld>
            <a:endParaRPr lang="en-GB" dirty="0"/>
          </a:p>
        </p:txBody>
      </p:sp>
    </p:spTree>
    <p:extLst>
      <p:ext uri="{BB962C8B-B14F-4D97-AF65-F5344CB8AC3E}">
        <p14:creationId xmlns:p14="http://schemas.microsoft.com/office/powerpoint/2010/main" val="37098496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smtClean="0"/>
              <a:t>DS</a:t>
            </a:r>
          </a:p>
          <a:p>
            <a:endParaRPr lang="en-GB" dirty="0"/>
          </a:p>
        </p:txBody>
      </p:sp>
      <p:sp>
        <p:nvSpPr>
          <p:cNvPr id="4" name="Slide Number Placeholder 3"/>
          <p:cNvSpPr>
            <a:spLocks noGrp="1"/>
          </p:cNvSpPr>
          <p:nvPr>
            <p:ph type="sldNum" sz="quarter" idx="10"/>
          </p:nvPr>
        </p:nvSpPr>
        <p:spPr/>
        <p:txBody>
          <a:bodyPr/>
          <a:lstStyle/>
          <a:p>
            <a:fld id="{79078E58-6B6C-4070-898B-3EFF30215937}" type="slidenum">
              <a:rPr lang="en-GB" smtClean="0"/>
              <a:pPr/>
              <a:t>21</a:t>
            </a:fld>
            <a:endParaRPr lang="en-GB" dirty="0"/>
          </a:p>
        </p:txBody>
      </p:sp>
    </p:spTree>
    <p:extLst>
      <p:ext uri="{BB962C8B-B14F-4D97-AF65-F5344CB8AC3E}">
        <p14:creationId xmlns:p14="http://schemas.microsoft.com/office/powerpoint/2010/main" val="37098496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smtClean="0"/>
              <a:t>DS</a:t>
            </a:r>
          </a:p>
          <a:p>
            <a:endParaRPr lang="en-GB" dirty="0"/>
          </a:p>
        </p:txBody>
      </p:sp>
      <p:sp>
        <p:nvSpPr>
          <p:cNvPr id="4" name="Slide Number Placeholder 3"/>
          <p:cNvSpPr>
            <a:spLocks noGrp="1"/>
          </p:cNvSpPr>
          <p:nvPr>
            <p:ph type="sldNum" sz="quarter" idx="10"/>
          </p:nvPr>
        </p:nvSpPr>
        <p:spPr/>
        <p:txBody>
          <a:bodyPr/>
          <a:lstStyle/>
          <a:p>
            <a:fld id="{79078E58-6B6C-4070-898B-3EFF30215937}" type="slidenum">
              <a:rPr lang="en-GB" smtClean="0"/>
              <a:pPr/>
              <a:t>22</a:t>
            </a:fld>
            <a:endParaRPr lang="en-GB" dirty="0"/>
          </a:p>
        </p:txBody>
      </p:sp>
    </p:spTree>
    <p:extLst>
      <p:ext uri="{BB962C8B-B14F-4D97-AF65-F5344CB8AC3E}">
        <p14:creationId xmlns:p14="http://schemas.microsoft.com/office/powerpoint/2010/main" val="37098496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FB</a:t>
            </a:r>
            <a:endParaRPr lang="en-GB" dirty="0"/>
          </a:p>
        </p:txBody>
      </p:sp>
      <p:sp>
        <p:nvSpPr>
          <p:cNvPr id="4" name="Slide Number Placeholder 3"/>
          <p:cNvSpPr>
            <a:spLocks noGrp="1"/>
          </p:cNvSpPr>
          <p:nvPr>
            <p:ph type="sldNum" sz="quarter" idx="10"/>
          </p:nvPr>
        </p:nvSpPr>
        <p:spPr/>
        <p:txBody>
          <a:bodyPr/>
          <a:lstStyle/>
          <a:p>
            <a:fld id="{79078E58-6B6C-4070-898B-3EFF30215937}" type="slidenum">
              <a:rPr lang="en-GB" smtClean="0"/>
              <a:pPr/>
              <a:t>23</a:t>
            </a:fld>
            <a:endParaRPr lang="en-GB"/>
          </a:p>
        </p:txBody>
      </p:sp>
    </p:spTree>
    <p:extLst>
      <p:ext uri="{BB962C8B-B14F-4D97-AF65-F5344CB8AC3E}">
        <p14:creationId xmlns:p14="http://schemas.microsoft.com/office/powerpoint/2010/main" val="40064423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smtClean="0"/>
              <a:t>FB</a:t>
            </a:r>
          </a:p>
          <a:p>
            <a:endParaRPr lang="en-GB" dirty="0"/>
          </a:p>
        </p:txBody>
      </p:sp>
      <p:sp>
        <p:nvSpPr>
          <p:cNvPr id="4" name="Slide Number Placeholder 3"/>
          <p:cNvSpPr>
            <a:spLocks noGrp="1"/>
          </p:cNvSpPr>
          <p:nvPr>
            <p:ph type="sldNum" sz="quarter" idx="10"/>
          </p:nvPr>
        </p:nvSpPr>
        <p:spPr/>
        <p:txBody>
          <a:bodyPr/>
          <a:lstStyle/>
          <a:p>
            <a:fld id="{79078E58-6B6C-4070-898B-3EFF30215937}" type="slidenum">
              <a:rPr lang="en-GB" smtClean="0"/>
              <a:pPr/>
              <a:t>24</a:t>
            </a:fld>
            <a:endParaRPr lang="en-GB" dirty="0"/>
          </a:p>
        </p:txBody>
      </p:sp>
    </p:spTree>
    <p:extLst>
      <p:ext uri="{BB962C8B-B14F-4D97-AF65-F5344CB8AC3E}">
        <p14:creationId xmlns:p14="http://schemas.microsoft.com/office/powerpoint/2010/main" val="17929172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smtClean="0"/>
              <a:t>FB</a:t>
            </a:r>
          </a:p>
          <a:p>
            <a:endParaRPr lang="en-GB" dirty="0"/>
          </a:p>
        </p:txBody>
      </p:sp>
      <p:sp>
        <p:nvSpPr>
          <p:cNvPr id="4" name="Slide Number Placeholder 3"/>
          <p:cNvSpPr>
            <a:spLocks noGrp="1"/>
          </p:cNvSpPr>
          <p:nvPr>
            <p:ph type="sldNum" sz="quarter" idx="10"/>
          </p:nvPr>
        </p:nvSpPr>
        <p:spPr/>
        <p:txBody>
          <a:bodyPr/>
          <a:lstStyle/>
          <a:p>
            <a:fld id="{79078E58-6B6C-4070-898B-3EFF30215937}" type="slidenum">
              <a:rPr lang="en-GB" smtClean="0"/>
              <a:pPr/>
              <a:t>25</a:t>
            </a:fld>
            <a:endParaRPr lang="en-GB" dirty="0"/>
          </a:p>
        </p:txBody>
      </p:sp>
    </p:spTree>
    <p:extLst>
      <p:ext uri="{BB962C8B-B14F-4D97-AF65-F5344CB8AC3E}">
        <p14:creationId xmlns:p14="http://schemas.microsoft.com/office/powerpoint/2010/main" val="25450231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smtClean="0"/>
              <a:t>FB</a:t>
            </a:r>
          </a:p>
          <a:p>
            <a:endParaRPr lang="en-GB" dirty="0"/>
          </a:p>
        </p:txBody>
      </p:sp>
      <p:sp>
        <p:nvSpPr>
          <p:cNvPr id="4" name="Slide Number Placeholder 3"/>
          <p:cNvSpPr>
            <a:spLocks noGrp="1"/>
          </p:cNvSpPr>
          <p:nvPr>
            <p:ph type="sldNum" sz="quarter" idx="10"/>
          </p:nvPr>
        </p:nvSpPr>
        <p:spPr/>
        <p:txBody>
          <a:bodyPr/>
          <a:lstStyle/>
          <a:p>
            <a:fld id="{79078E58-6B6C-4070-898B-3EFF30215937}" type="slidenum">
              <a:rPr lang="en-GB" smtClean="0"/>
              <a:pPr/>
              <a:t>26</a:t>
            </a:fld>
            <a:endParaRPr lang="en-GB" dirty="0"/>
          </a:p>
        </p:txBody>
      </p:sp>
    </p:spTree>
    <p:extLst>
      <p:ext uri="{BB962C8B-B14F-4D97-AF65-F5344CB8AC3E}">
        <p14:creationId xmlns:p14="http://schemas.microsoft.com/office/powerpoint/2010/main" val="17929172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smtClean="0"/>
              <a:t>FB</a:t>
            </a:r>
          </a:p>
          <a:p>
            <a:endParaRPr lang="en-GB" dirty="0"/>
          </a:p>
        </p:txBody>
      </p:sp>
      <p:sp>
        <p:nvSpPr>
          <p:cNvPr id="4" name="Slide Number Placeholder 3"/>
          <p:cNvSpPr>
            <a:spLocks noGrp="1"/>
          </p:cNvSpPr>
          <p:nvPr>
            <p:ph type="sldNum" sz="quarter" idx="10"/>
          </p:nvPr>
        </p:nvSpPr>
        <p:spPr/>
        <p:txBody>
          <a:bodyPr/>
          <a:lstStyle/>
          <a:p>
            <a:fld id="{79078E58-6B6C-4070-898B-3EFF30215937}" type="slidenum">
              <a:rPr lang="en-GB" smtClean="0"/>
              <a:pPr/>
              <a:t>27</a:t>
            </a:fld>
            <a:endParaRPr lang="en-GB" dirty="0"/>
          </a:p>
        </p:txBody>
      </p:sp>
    </p:spTree>
    <p:extLst>
      <p:ext uri="{BB962C8B-B14F-4D97-AF65-F5344CB8AC3E}">
        <p14:creationId xmlns:p14="http://schemas.microsoft.com/office/powerpoint/2010/main" val="13871678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smtClean="0"/>
              <a:t>FB</a:t>
            </a:r>
          </a:p>
          <a:p>
            <a:endParaRPr lang="en-GB" dirty="0"/>
          </a:p>
        </p:txBody>
      </p:sp>
      <p:sp>
        <p:nvSpPr>
          <p:cNvPr id="4" name="Slide Number Placeholder 3"/>
          <p:cNvSpPr>
            <a:spLocks noGrp="1"/>
          </p:cNvSpPr>
          <p:nvPr>
            <p:ph type="sldNum" sz="quarter" idx="10"/>
          </p:nvPr>
        </p:nvSpPr>
        <p:spPr/>
        <p:txBody>
          <a:bodyPr/>
          <a:lstStyle/>
          <a:p>
            <a:fld id="{79078E58-6B6C-4070-898B-3EFF30215937}" type="slidenum">
              <a:rPr lang="en-GB" smtClean="0">
                <a:solidFill>
                  <a:prstClr val="black"/>
                </a:solidFill>
              </a:rPr>
              <a:pPr/>
              <a:t>28</a:t>
            </a:fld>
            <a:endParaRPr lang="en-GB" dirty="0">
              <a:solidFill>
                <a:prstClr val="black"/>
              </a:solidFill>
            </a:endParaRPr>
          </a:p>
        </p:txBody>
      </p:sp>
    </p:spTree>
    <p:extLst>
      <p:ext uri="{BB962C8B-B14F-4D97-AF65-F5344CB8AC3E}">
        <p14:creationId xmlns:p14="http://schemas.microsoft.com/office/powerpoint/2010/main" val="13871678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smtClean="0"/>
              <a:t>FB</a:t>
            </a:r>
          </a:p>
          <a:p>
            <a:endParaRPr lang="en-GB" dirty="0"/>
          </a:p>
        </p:txBody>
      </p:sp>
      <p:sp>
        <p:nvSpPr>
          <p:cNvPr id="4" name="Slide Number Placeholder 3"/>
          <p:cNvSpPr>
            <a:spLocks noGrp="1"/>
          </p:cNvSpPr>
          <p:nvPr>
            <p:ph type="sldNum" sz="quarter" idx="10"/>
          </p:nvPr>
        </p:nvSpPr>
        <p:spPr/>
        <p:txBody>
          <a:bodyPr/>
          <a:lstStyle/>
          <a:p>
            <a:fld id="{79078E58-6B6C-4070-898B-3EFF30215937}" type="slidenum">
              <a:rPr lang="en-GB" smtClean="0"/>
              <a:pPr/>
              <a:t>29</a:t>
            </a:fld>
            <a:endParaRPr lang="en-GB" dirty="0"/>
          </a:p>
        </p:txBody>
      </p:sp>
    </p:spTree>
    <p:extLst>
      <p:ext uri="{BB962C8B-B14F-4D97-AF65-F5344CB8AC3E}">
        <p14:creationId xmlns:p14="http://schemas.microsoft.com/office/powerpoint/2010/main" val="470229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smtClean="0"/>
              <a:t>FB</a:t>
            </a:r>
          </a:p>
          <a:p>
            <a:endParaRPr lang="en-GB" dirty="0"/>
          </a:p>
        </p:txBody>
      </p:sp>
      <p:sp>
        <p:nvSpPr>
          <p:cNvPr id="4" name="Slide Number Placeholder 3"/>
          <p:cNvSpPr>
            <a:spLocks noGrp="1"/>
          </p:cNvSpPr>
          <p:nvPr>
            <p:ph type="sldNum" sz="quarter" idx="10"/>
          </p:nvPr>
        </p:nvSpPr>
        <p:spPr/>
        <p:txBody>
          <a:bodyPr/>
          <a:lstStyle/>
          <a:p>
            <a:fld id="{79078E58-6B6C-4070-898B-3EFF30215937}" type="slidenum">
              <a:rPr lang="en-GB" smtClean="0"/>
              <a:pPr/>
              <a:t>3</a:t>
            </a:fld>
            <a:endParaRPr lang="en-GB" dirty="0"/>
          </a:p>
        </p:txBody>
      </p:sp>
    </p:spTree>
    <p:extLst>
      <p:ext uri="{BB962C8B-B14F-4D97-AF65-F5344CB8AC3E}">
        <p14:creationId xmlns:p14="http://schemas.microsoft.com/office/powerpoint/2010/main" val="37098496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smtClean="0"/>
              <a:t>FB</a:t>
            </a:r>
          </a:p>
          <a:p>
            <a:endParaRPr lang="en-GB" dirty="0"/>
          </a:p>
        </p:txBody>
      </p:sp>
      <p:sp>
        <p:nvSpPr>
          <p:cNvPr id="4" name="Slide Number Placeholder 3"/>
          <p:cNvSpPr>
            <a:spLocks noGrp="1"/>
          </p:cNvSpPr>
          <p:nvPr>
            <p:ph type="sldNum" sz="quarter" idx="10"/>
          </p:nvPr>
        </p:nvSpPr>
        <p:spPr/>
        <p:txBody>
          <a:bodyPr/>
          <a:lstStyle/>
          <a:p>
            <a:fld id="{79078E58-6B6C-4070-898B-3EFF30215937}" type="slidenum">
              <a:rPr lang="en-GB" smtClean="0"/>
              <a:pPr/>
              <a:t>30</a:t>
            </a:fld>
            <a:endParaRPr lang="en-GB" dirty="0"/>
          </a:p>
        </p:txBody>
      </p:sp>
    </p:spTree>
    <p:extLst>
      <p:ext uri="{BB962C8B-B14F-4D97-AF65-F5344CB8AC3E}">
        <p14:creationId xmlns:p14="http://schemas.microsoft.com/office/powerpoint/2010/main" val="4702290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smtClean="0"/>
              <a:t>FB</a:t>
            </a:r>
          </a:p>
          <a:p>
            <a:endParaRPr lang="en-GB" dirty="0"/>
          </a:p>
        </p:txBody>
      </p:sp>
      <p:sp>
        <p:nvSpPr>
          <p:cNvPr id="4" name="Slide Number Placeholder 3"/>
          <p:cNvSpPr>
            <a:spLocks noGrp="1"/>
          </p:cNvSpPr>
          <p:nvPr>
            <p:ph type="sldNum" sz="quarter" idx="10"/>
          </p:nvPr>
        </p:nvSpPr>
        <p:spPr/>
        <p:txBody>
          <a:bodyPr/>
          <a:lstStyle/>
          <a:p>
            <a:fld id="{79078E58-6B6C-4070-898B-3EFF30215937}" type="slidenum">
              <a:rPr lang="en-GB" smtClean="0"/>
              <a:pPr/>
              <a:t>31</a:t>
            </a:fld>
            <a:endParaRPr lang="en-GB" dirty="0"/>
          </a:p>
        </p:txBody>
      </p:sp>
    </p:spTree>
    <p:extLst>
      <p:ext uri="{BB962C8B-B14F-4D97-AF65-F5344CB8AC3E}">
        <p14:creationId xmlns:p14="http://schemas.microsoft.com/office/powerpoint/2010/main" val="4702290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smtClean="0"/>
              <a:t>FB</a:t>
            </a:r>
          </a:p>
          <a:p>
            <a:endParaRPr lang="en-GB" dirty="0"/>
          </a:p>
        </p:txBody>
      </p:sp>
      <p:sp>
        <p:nvSpPr>
          <p:cNvPr id="4" name="Slide Number Placeholder 3"/>
          <p:cNvSpPr>
            <a:spLocks noGrp="1"/>
          </p:cNvSpPr>
          <p:nvPr>
            <p:ph type="sldNum" sz="quarter" idx="10"/>
          </p:nvPr>
        </p:nvSpPr>
        <p:spPr/>
        <p:txBody>
          <a:bodyPr/>
          <a:lstStyle/>
          <a:p>
            <a:fld id="{79078E58-6B6C-4070-898B-3EFF30215937}" type="slidenum">
              <a:rPr lang="en-GB" smtClean="0">
                <a:solidFill>
                  <a:prstClr val="black"/>
                </a:solidFill>
              </a:rPr>
              <a:pPr/>
              <a:t>32</a:t>
            </a:fld>
            <a:endParaRPr lang="en-GB" dirty="0">
              <a:solidFill>
                <a:prstClr val="black"/>
              </a:solidFill>
            </a:endParaRPr>
          </a:p>
        </p:txBody>
      </p:sp>
    </p:spTree>
    <p:extLst>
      <p:ext uri="{BB962C8B-B14F-4D97-AF65-F5344CB8AC3E}">
        <p14:creationId xmlns:p14="http://schemas.microsoft.com/office/powerpoint/2010/main" val="18035032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smtClean="0"/>
              <a:t>FB</a:t>
            </a:r>
          </a:p>
          <a:p>
            <a:endParaRPr lang="en-GB" dirty="0"/>
          </a:p>
        </p:txBody>
      </p:sp>
      <p:sp>
        <p:nvSpPr>
          <p:cNvPr id="4" name="Slide Number Placeholder 3"/>
          <p:cNvSpPr>
            <a:spLocks noGrp="1"/>
          </p:cNvSpPr>
          <p:nvPr>
            <p:ph type="sldNum" sz="quarter" idx="10"/>
          </p:nvPr>
        </p:nvSpPr>
        <p:spPr/>
        <p:txBody>
          <a:bodyPr/>
          <a:lstStyle/>
          <a:p>
            <a:fld id="{79078E58-6B6C-4070-898B-3EFF30215937}" type="slidenum">
              <a:rPr lang="en-GB" smtClean="0"/>
              <a:pPr/>
              <a:t>33</a:t>
            </a:fld>
            <a:endParaRPr lang="en-GB" dirty="0"/>
          </a:p>
        </p:txBody>
      </p:sp>
    </p:spTree>
    <p:extLst>
      <p:ext uri="{BB962C8B-B14F-4D97-AF65-F5344CB8AC3E}">
        <p14:creationId xmlns:p14="http://schemas.microsoft.com/office/powerpoint/2010/main" val="4702290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FB</a:t>
            </a:r>
            <a:endParaRPr lang="en-GB" dirty="0"/>
          </a:p>
        </p:txBody>
      </p:sp>
      <p:sp>
        <p:nvSpPr>
          <p:cNvPr id="4" name="Slide Number Placeholder 3"/>
          <p:cNvSpPr>
            <a:spLocks noGrp="1"/>
          </p:cNvSpPr>
          <p:nvPr>
            <p:ph type="sldNum" sz="quarter" idx="10"/>
          </p:nvPr>
        </p:nvSpPr>
        <p:spPr/>
        <p:txBody>
          <a:bodyPr/>
          <a:lstStyle/>
          <a:p>
            <a:fld id="{79078E58-6B6C-4070-898B-3EFF30215937}" type="slidenum">
              <a:rPr lang="en-GB" smtClean="0"/>
              <a:pPr/>
              <a:t>34</a:t>
            </a:fld>
            <a:endParaRPr lang="en-GB"/>
          </a:p>
        </p:txBody>
      </p:sp>
    </p:spTree>
    <p:extLst>
      <p:ext uri="{BB962C8B-B14F-4D97-AF65-F5344CB8AC3E}">
        <p14:creationId xmlns:p14="http://schemas.microsoft.com/office/powerpoint/2010/main" val="10509236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FB</a:t>
            </a:r>
            <a:endParaRPr lang="en-GB" dirty="0"/>
          </a:p>
        </p:txBody>
      </p:sp>
      <p:sp>
        <p:nvSpPr>
          <p:cNvPr id="4" name="Slide Number Placeholder 3"/>
          <p:cNvSpPr>
            <a:spLocks noGrp="1"/>
          </p:cNvSpPr>
          <p:nvPr>
            <p:ph type="sldNum" sz="quarter" idx="10"/>
          </p:nvPr>
        </p:nvSpPr>
        <p:spPr/>
        <p:txBody>
          <a:bodyPr/>
          <a:lstStyle/>
          <a:p>
            <a:fld id="{79078E58-6B6C-4070-898B-3EFF30215937}" type="slidenum">
              <a:rPr lang="en-GB" smtClean="0"/>
              <a:pPr/>
              <a:t>35</a:t>
            </a:fld>
            <a:endParaRPr lang="en-GB"/>
          </a:p>
        </p:txBody>
      </p:sp>
    </p:spTree>
    <p:extLst>
      <p:ext uri="{BB962C8B-B14F-4D97-AF65-F5344CB8AC3E}">
        <p14:creationId xmlns:p14="http://schemas.microsoft.com/office/powerpoint/2010/main" val="16750474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FB</a:t>
            </a:r>
            <a:endParaRPr lang="en-GB" dirty="0"/>
          </a:p>
        </p:txBody>
      </p:sp>
      <p:sp>
        <p:nvSpPr>
          <p:cNvPr id="4" name="Slide Number Placeholder 3"/>
          <p:cNvSpPr>
            <a:spLocks noGrp="1"/>
          </p:cNvSpPr>
          <p:nvPr>
            <p:ph type="sldNum" sz="quarter" idx="10"/>
          </p:nvPr>
        </p:nvSpPr>
        <p:spPr/>
        <p:txBody>
          <a:bodyPr/>
          <a:lstStyle/>
          <a:p>
            <a:fld id="{79078E58-6B6C-4070-898B-3EFF30215937}" type="slidenum">
              <a:rPr lang="en-GB" smtClean="0"/>
              <a:pPr/>
              <a:t>36</a:t>
            </a:fld>
            <a:endParaRPr lang="en-GB"/>
          </a:p>
        </p:txBody>
      </p:sp>
    </p:spTree>
    <p:extLst>
      <p:ext uri="{BB962C8B-B14F-4D97-AF65-F5344CB8AC3E}">
        <p14:creationId xmlns:p14="http://schemas.microsoft.com/office/powerpoint/2010/main" val="33155626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FB</a:t>
            </a:r>
            <a:endParaRPr lang="en-GB" dirty="0"/>
          </a:p>
        </p:txBody>
      </p:sp>
      <p:sp>
        <p:nvSpPr>
          <p:cNvPr id="4" name="Slide Number Placeholder 3"/>
          <p:cNvSpPr>
            <a:spLocks noGrp="1"/>
          </p:cNvSpPr>
          <p:nvPr>
            <p:ph type="sldNum" sz="quarter" idx="10"/>
          </p:nvPr>
        </p:nvSpPr>
        <p:spPr/>
        <p:txBody>
          <a:bodyPr/>
          <a:lstStyle/>
          <a:p>
            <a:fld id="{D7027891-8167-4EC9-9AEC-D8D9350B5F85}" type="slidenum">
              <a:rPr lang="en-GB" smtClean="0"/>
              <a:t>37</a:t>
            </a:fld>
            <a:endParaRPr lang="en-GB"/>
          </a:p>
        </p:txBody>
      </p:sp>
    </p:spTree>
    <p:extLst>
      <p:ext uri="{BB962C8B-B14F-4D97-AF65-F5344CB8AC3E}">
        <p14:creationId xmlns:p14="http://schemas.microsoft.com/office/powerpoint/2010/main" val="13705344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FB/DS</a:t>
            </a:r>
            <a:endParaRPr lang="en-US" dirty="0"/>
          </a:p>
        </p:txBody>
      </p:sp>
      <p:sp>
        <p:nvSpPr>
          <p:cNvPr id="4" name="Slide Number Placeholder 3"/>
          <p:cNvSpPr>
            <a:spLocks noGrp="1"/>
          </p:cNvSpPr>
          <p:nvPr>
            <p:ph type="sldNum" sz="quarter" idx="10"/>
          </p:nvPr>
        </p:nvSpPr>
        <p:spPr/>
        <p:txBody>
          <a:bodyPr/>
          <a:lstStyle/>
          <a:p>
            <a:fld id="{79078E58-6B6C-4070-898B-3EFF30215937}" type="slidenum">
              <a:rPr lang="en-GB" smtClean="0"/>
              <a:pPr/>
              <a:t>38</a:t>
            </a:fld>
            <a:endParaRPr lang="en-GB"/>
          </a:p>
        </p:txBody>
      </p:sp>
    </p:spTree>
    <p:extLst>
      <p:ext uri="{BB962C8B-B14F-4D97-AF65-F5344CB8AC3E}">
        <p14:creationId xmlns:p14="http://schemas.microsoft.com/office/powerpoint/2010/main" val="39812236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baseline="0" dirty="0" smtClean="0"/>
              <a:t>FB</a:t>
            </a:r>
          </a:p>
          <a:p>
            <a:endParaRPr lang="en-GB" dirty="0"/>
          </a:p>
        </p:txBody>
      </p:sp>
      <p:sp>
        <p:nvSpPr>
          <p:cNvPr id="4" name="Slide Number Placeholder 3"/>
          <p:cNvSpPr>
            <a:spLocks noGrp="1"/>
          </p:cNvSpPr>
          <p:nvPr>
            <p:ph type="sldNum" sz="quarter" idx="10"/>
          </p:nvPr>
        </p:nvSpPr>
        <p:spPr/>
        <p:txBody>
          <a:bodyPr/>
          <a:lstStyle/>
          <a:p>
            <a:fld id="{79078E58-6B6C-4070-898B-3EFF30215937}" type="slidenum">
              <a:rPr lang="en-GB" smtClean="0"/>
              <a:pPr/>
              <a:t>4</a:t>
            </a:fld>
            <a:endParaRPr lang="en-GB" dirty="0"/>
          </a:p>
        </p:txBody>
      </p:sp>
    </p:spTree>
    <p:extLst>
      <p:ext uri="{BB962C8B-B14F-4D97-AF65-F5344CB8AC3E}">
        <p14:creationId xmlns:p14="http://schemas.microsoft.com/office/powerpoint/2010/main" val="3709849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smtClean="0"/>
              <a:t>FB</a:t>
            </a:r>
          </a:p>
          <a:p>
            <a:endParaRPr lang="en-GB" dirty="0"/>
          </a:p>
        </p:txBody>
      </p:sp>
      <p:sp>
        <p:nvSpPr>
          <p:cNvPr id="4" name="Slide Number Placeholder 3"/>
          <p:cNvSpPr>
            <a:spLocks noGrp="1"/>
          </p:cNvSpPr>
          <p:nvPr>
            <p:ph type="sldNum" sz="quarter" idx="10"/>
          </p:nvPr>
        </p:nvSpPr>
        <p:spPr/>
        <p:txBody>
          <a:bodyPr/>
          <a:lstStyle/>
          <a:p>
            <a:fld id="{79078E58-6B6C-4070-898B-3EFF30215937}" type="slidenum">
              <a:rPr lang="en-GB" smtClean="0"/>
              <a:pPr/>
              <a:t>5</a:t>
            </a:fld>
            <a:endParaRPr lang="en-GB" dirty="0"/>
          </a:p>
        </p:txBody>
      </p:sp>
    </p:spTree>
    <p:extLst>
      <p:ext uri="{BB962C8B-B14F-4D97-AF65-F5344CB8AC3E}">
        <p14:creationId xmlns:p14="http://schemas.microsoft.com/office/powerpoint/2010/main" val="3709849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smtClean="0"/>
              <a:t>FB</a:t>
            </a:r>
          </a:p>
          <a:p>
            <a:endParaRPr lang="en-GB" dirty="0"/>
          </a:p>
        </p:txBody>
      </p:sp>
      <p:sp>
        <p:nvSpPr>
          <p:cNvPr id="4" name="Slide Number Placeholder 3"/>
          <p:cNvSpPr>
            <a:spLocks noGrp="1"/>
          </p:cNvSpPr>
          <p:nvPr>
            <p:ph type="sldNum" sz="quarter" idx="10"/>
          </p:nvPr>
        </p:nvSpPr>
        <p:spPr/>
        <p:txBody>
          <a:bodyPr/>
          <a:lstStyle/>
          <a:p>
            <a:fld id="{79078E58-6B6C-4070-898B-3EFF30215937}" type="slidenum">
              <a:rPr lang="en-GB" smtClean="0"/>
              <a:pPr/>
              <a:t>6</a:t>
            </a:fld>
            <a:endParaRPr lang="en-GB" dirty="0"/>
          </a:p>
        </p:txBody>
      </p:sp>
    </p:spTree>
    <p:extLst>
      <p:ext uri="{BB962C8B-B14F-4D97-AF65-F5344CB8AC3E}">
        <p14:creationId xmlns:p14="http://schemas.microsoft.com/office/powerpoint/2010/main" val="3709849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smtClean="0"/>
              <a:t>FB</a:t>
            </a:r>
          </a:p>
          <a:p>
            <a:endParaRPr lang="en-GB" dirty="0"/>
          </a:p>
        </p:txBody>
      </p:sp>
      <p:sp>
        <p:nvSpPr>
          <p:cNvPr id="4" name="Slide Number Placeholder 3"/>
          <p:cNvSpPr>
            <a:spLocks noGrp="1"/>
          </p:cNvSpPr>
          <p:nvPr>
            <p:ph type="sldNum" sz="quarter" idx="10"/>
          </p:nvPr>
        </p:nvSpPr>
        <p:spPr/>
        <p:txBody>
          <a:bodyPr/>
          <a:lstStyle/>
          <a:p>
            <a:fld id="{79078E58-6B6C-4070-898B-3EFF30215937}" type="slidenum">
              <a:rPr lang="en-GB" smtClean="0"/>
              <a:pPr/>
              <a:t>7</a:t>
            </a:fld>
            <a:endParaRPr lang="en-GB" dirty="0"/>
          </a:p>
        </p:txBody>
      </p:sp>
    </p:spTree>
    <p:extLst>
      <p:ext uri="{BB962C8B-B14F-4D97-AF65-F5344CB8AC3E}">
        <p14:creationId xmlns:p14="http://schemas.microsoft.com/office/powerpoint/2010/main" val="3709849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smtClean="0"/>
              <a:t>FB</a:t>
            </a:r>
          </a:p>
          <a:p>
            <a:endParaRPr lang="en-GB" dirty="0"/>
          </a:p>
        </p:txBody>
      </p:sp>
      <p:sp>
        <p:nvSpPr>
          <p:cNvPr id="4" name="Slide Number Placeholder 3"/>
          <p:cNvSpPr>
            <a:spLocks noGrp="1"/>
          </p:cNvSpPr>
          <p:nvPr>
            <p:ph type="sldNum" sz="quarter" idx="10"/>
          </p:nvPr>
        </p:nvSpPr>
        <p:spPr/>
        <p:txBody>
          <a:bodyPr/>
          <a:lstStyle/>
          <a:p>
            <a:fld id="{79078E58-6B6C-4070-898B-3EFF30215937}" type="slidenum">
              <a:rPr lang="en-GB" smtClean="0"/>
              <a:pPr/>
              <a:t>8</a:t>
            </a:fld>
            <a:endParaRPr lang="en-GB" dirty="0"/>
          </a:p>
        </p:txBody>
      </p:sp>
    </p:spTree>
    <p:extLst>
      <p:ext uri="{BB962C8B-B14F-4D97-AF65-F5344CB8AC3E}">
        <p14:creationId xmlns:p14="http://schemas.microsoft.com/office/powerpoint/2010/main" val="3709849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smtClean="0"/>
              <a:t>FB</a:t>
            </a:r>
          </a:p>
          <a:p>
            <a:endParaRPr lang="en-GB" dirty="0"/>
          </a:p>
        </p:txBody>
      </p:sp>
      <p:sp>
        <p:nvSpPr>
          <p:cNvPr id="4" name="Slide Number Placeholder 3"/>
          <p:cNvSpPr>
            <a:spLocks noGrp="1"/>
          </p:cNvSpPr>
          <p:nvPr>
            <p:ph type="sldNum" sz="quarter" idx="10"/>
          </p:nvPr>
        </p:nvSpPr>
        <p:spPr/>
        <p:txBody>
          <a:bodyPr/>
          <a:lstStyle/>
          <a:p>
            <a:fld id="{79078E58-6B6C-4070-898B-3EFF30215937}" type="slidenum">
              <a:rPr lang="en-GB" smtClean="0"/>
              <a:pPr/>
              <a:t>9</a:t>
            </a:fld>
            <a:endParaRPr lang="en-GB" dirty="0"/>
          </a:p>
        </p:txBody>
      </p:sp>
    </p:spTree>
    <p:extLst>
      <p:ext uri="{BB962C8B-B14F-4D97-AF65-F5344CB8AC3E}">
        <p14:creationId xmlns:p14="http://schemas.microsoft.com/office/powerpoint/2010/main" val="3709849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53CD5167-9899-BB47-8C69-622F30FDA88E}" type="datetimeFigureOut">
              <a:rPr lang="en-US" smtClean="0"/>
              <a:pPr/>
              <a:t>3/8/2016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91779-2C77-CC4D-93D0-1883F44B13AF}" type="slidenum">
              <a:rPr lang="en-US" smtClean="0"/>
              <a:pPr/>
              <a:t>‹#›</a:t>
            </a:fld>
            <a:endParaRPr lang="en-US"/>
          </a:p>
        </p:txBody>
      </p:sp>
    </p:spTree>
    <p:extLst>
      <p:ext uri="{BB962C8B-B14F-4D97-AF65-F5344CB8AC3E}">
        <p14:creationId xmlns:p14="http://schemas.microsoft.com/office/powerpoint/2010/main" val="1943490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3CD5167-9899-BB47-8C69-622F30FDA88E}" type="datetimeFigureOut">
              <a:rPr lang="en-US" smtClean="0"/>
              <a:pPr/>
              <a:t>3/8/2016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91779-2C77-CC4D-93D0-1883F44B13AF}" type="slidenum">
              <a:rPr lang="en-US" smtClean="0"/>
              <a:pPr/>
              <a:t>‹#›</a:t>
            </a:fld>
            <a:endParaRPr lang="en-US"/>
          </a:p>
        </p:txBody>
      </p:sp>
    </p:spTree>
    <p:extLst>
      <p:ext uri="{BB962C8B-B14F-4D97-AF65-F5344CB8AC3E}">
        <p14:creationId xmlns:p14="http://schemas.microsoft.com/office/powerpoint/2010/main" val="24651501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3CD5167-9899-BB47-8C69-622F30FDA88E}" type="datetimeFigureOut">
              <a:rPr lang="en-US" smtClean="0"/>
              <a:pPr/>
              <a:t>3/8/2016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91779-2C77-CC4D-93D0-1883F44B13AF}" type="slidenum">
              <a:rPr lang="en-US" smtClean="0"/>
              <a:pPr/>
              <a:t>‹#›</a:t>
            </a:fld>
            <a:endParaRPr lang="en-US"/>
          </a:p>
        </p:txBody>
      </p:sp>
    </p:spTree>
    <p:extLst>
      <p:ext uri="{BB962C8B-B14F-4D97-AF65-F5344CB8AC3E}">
        <p14:creationId xmlns:p14="http://schemas.microsoft.com/office/powerpoint/2010/main" val="1908302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53CD5167-9899-BB47-8C69-622F30FDA88E}" type="datetimeFigureOut">
              <a:rPr lang="en-US" smtClean="0">
                <a:solidFill>
                  <a:prstClr val="black">
                    <a:tint val="75000"/>
                  </a:prstClr>
                </a:solidFill>
              </a:rPr>
              <a:pPr/>
              <a:t>3/8/2016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91779-2C77-CC4D-93D0-1883F44B1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1836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3CD5167-9899-BB47-8C69-622F30FDA88E}" type="datetimeFigureOut">
              <a:rPr lang="en-US" smtClean="0">
                <a:solidFill>
                  <a:prstClr val="black">
                    <a:tint val="75000"/>
                  </a:prstClr>
                </a:solidFill>
              </a:rPr>
              <a:pPr/>
              <a:t>3/8/2016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91779-2C77-CC4D-93D0-1883F44B1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44127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53CD5167-9899-BB47-8C69-622F30FDA88E}" type="datetimeFigureOut">
              <a:rPr lang="en-US" smtClean="0">
                <a:solidFill>
                  <a:prstClr val="black">
                    <a:tint val="75000"/>
                  </a:prstClr>
                </a:solidFill>
              </a:rPr>
              <a:pPr/>
              <a:t>3/8/2016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91779-2C77-CC4D-93D0-1883F44B1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25843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53CD5167-9899-BB47-8C69-622F30FDA88E}" type="datetimeFigureOut">
              <a:rPr lang="en-US" smtClean="0">
                <a:solidFill>
                  <a:prstClr val="black">
                    <a:tint val="75000"/>
                  </a:prstClr>
                </a:solidFill>
              </a:rPr>
              <a:pPr/>
              <a:t>3/8/2016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91779-2C77-CC4D-93D0-1883F44B1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90257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53CD5167-9899-BB47-8C69-622F30FDA88E}" type="datetimeFigureOut">
              <a:rPr lang="en-US" smtClean="0">
                <a:solidFill>
                  <a:prstClr val="black">
                    <a:tint val="75000"/>
                  </a:prstClr>
                </a:solidFill>
              </a:rPr>
              <a:pPr/>
              <a:t>3/8/2016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1491779-2C77-CC4D-93D0-1883F44B1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1212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53CD5167-9899-BB47-8C69-622F30FDA88E}" type="datetimeFigureOut">
              <a:rPr lang="en-US" smtClean="0">
                <a:solidFill>
                  <a:prstClr val="black">
                    <a:tint val="75000"/>
                  </a:prstClr>
                </a:solidFill>
              </a:rPr>
              <a:pPr/>
              <a:t>3/8/2016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1491779-2C77-CC4D-93D0-1883F44B1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37498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CD5167-9899-BB47-8C69-622F30FDA88E}" type="datetimeFigureOut">
              <a:rPr lang="en-US" smtClean="0">
                <a:solidFill>
                  <a:prstClr val="black">
                    <a:tint val="75000"/>
                  </a:prstClr>
                </a:solidFill>
              </a:rPr>
              <a:pPr/>
              <a:t>3/8/2016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1491779-2C77-CC4D-93D0-1883F44B1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70009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3CD5167-9899-BB47-8C69-622F30FDA88E}" type="datetimeFigureOut">
              <a:rPr lang="en-US" smtClean="0">
                <a:solidFill>
                  <a:prstClr val="black">
                    <a:tint val="75000"/>
                  </a:prstClr>
                </a:solidFill>
              </a:rPr>
              <a:pPr/>
              <a:t>3/8/2016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91779-2C77-CC4D-93D0-1883F44B1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5331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3CD5167-9899-BB47-8C69-622F30FDA88E}" type="datetimeFigureOut">
              <a:rPr lang="en-US" smtClean="0"/>
              <a:pPr/>
              <a:t>3/8/2016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91779-2C77-CC4D-93D0-1883F44B13AF}" type="slidenum">
              <a:rPr lang="en-US" smtClean="0"/>
              <a:pPr/>
              <a:t>‹#›</a:t>
            </a:fld>
            <a:endParaRPr lang="en-US"/>
          </a:p>
        </p:txBody>
      </p:sp>
    </p:spTree>
    <p:extLst>
      <p:ext uri="{BB962C8B-B14F-4D97-AF65-F5344CB8AC3E}">
        <p14:creationId xmlns:p14="http://schemas.microsoft.com/office/powerpoint/2010/main" val="17438092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3CD5167-9899-BB47-8C69-622F30FDA88E}" type="datetimeFigureOut">
              <a:rPr lang="en-US" smtClean="0">
                <a:solidFill>
                  <a:prstClr val="black">
                    <a:tint val="75000"/>
                  </a:prstClr>
                </a:solidFill>
              </a:rPr>
              <a:pPr/>
              <a:t>3/8/2016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1491779-2C77-CC4D-93D0-1883F44B1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86704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3CD5167-9899-BB47-8C69-622F30FDA88E}" type="datetimeFigureOut">
              <a:rPr lang="en-US" smtClean="0">
                <a:solidFill>
                  <a:prstClr val="black">
                    <a:tint val="75000"/>
                  </a:prstClr>
                </a:solidFill>
              </a:rPr>
              <a:pPr/>
              <a:t>3/8/2016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91779-2C77-CC4D-93D0-1883F44B1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97684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53CD5167-9899-BB47-8C69-622F30FDA88E}" type="datetimeFigureOut">
              <a:rPr lang="en-US" smtClean="0">
                <a:solidFill>
                  <a:prstClr val="black">
                    <a:tint val="75000"/>
                  </a:prstClr>
                </a:solidFill>
              </a:rPr>
              <a:pPr/>
              <a:t>3/8/2016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1491779-2C77-CC4D-93D0-1883F44B1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49265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53CD5167-9899-BB47-8C69-622F30FDA88E}" type="datetimeFigureOut">
              <a:rPr lang="en-US" smtClean="0"/>
              <a:pPr/>
              <a:t>3/8/2016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491779-2C77-CC4D-93D0-1883F44B13AF}" type="slidenum">
              <a:rPr lang="en-US" smtClean="0"/>
              <a:pPr/>
              <a:t>‹#›</a:t>
            </a:fld>
            <a:endParaRPr lang="en-US"/>
          </a:p>
        </p:txBody>
      </p:sp>
    </p:spTree>
    <p:extLst>
      <p:ext uri="{BB962C8B-B14F-4D97-AF65-F5344CB8AC3E}">
        <p14:creationId xmlns:p14="http://schemas.microsoft.com/office/powerpoint/2010/main" val="1875521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53CD5167-9899-BB47-8C69-622F30FDA88E}" type="datetimeFigureOut">
              <a:rPr lang="en-US" smtClean="0"/>
              <a:pPr/>
              <a:t>3/8/2016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491779-2C77-CC4D-93D0-1883F44B13AF}" type="slidenum">
              <a:rPr lang="en-US" smtClean="0"/>
              <a:pPr/>
              <a:t>‹#›</a:t>
            </a:fld>
            <a:endParaRPr lang="en-US"/>
          </a:p>
        </p:txBody>
      </p:sp>
    </p:spTree>
    <p:extLst>
      <p:ext uri="{BB962C8B-B14F-4D97-AF65-F5344CB8AC3E}">
        <p14:creationId xmlns:p14="http://schemas.microsoft.com/office/powerpoint/2010/main" val="882136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53CD5167-9899-BB47-8C69-622F30FDA88E}" type="datetimeFigureOut">
              <a:rPr lang="en-US" smtClean="0"/>
              <a:pPr/>
              <a:t>3/8/2016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491779-2C77-CC4D-93D0-1883F44B13AF}" type="slidenum">
              <a:rPr lang="en-US" smtClean="0"/>
              <a:pPr/>
              <a:t>‹#›</a:t>
            </a:fld>
            <a:endParaRPr lang="en-US"/>
          </a:p>
        </p:txBody>
      </p:sp>
    </p:spTree>
    <p:extLst>
      <p:ext uri="{BB962C8B-B14F-4D97-AF65-F5344CB8AC3E}">
        <p14:creationId xmlns:p14="http://schemas.microsoft.com/office/powerpoint/2010/main" val="30873365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53CD5167-9899-BB47-8C69-622F30FDA88E}" type="datetimeFigureOut">
              <a:rPr lang="en-US" smtClean="0"/>
              <a:pPr/>
              <a:t>3/8/2016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491779-2C77-CC4D-93D0-1883F44B13AF}" type="slidenum">
              <a:rPr lang="en-US" smtClean="0"/>
              <a:pPr/>
              <a:t>‹#›</a:t>
            </a:fld>
            <a:endParaRPr lang="en-US"/>
          </a:p>
        </p:txBody>
      </p:sp>
    </p:spTree>
    <p:extLst>
      <p:ext uri="{BB962C8B-B14F-4D97-AF65-F5344CB8AC3E}">
        <p14:creationId xmlns:p14="http://schemas.microsoft.com/office/powerpoint/2010/main" val="1063187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CD5167-9899-BB47-8C69-622F30FDA88E}" type="datetimeFigureOut">
              <a:rPr lang="en-US" smtClean="0"/>
              <a:pPr/>
              <a:t>3/8/2016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491779-2C77-CC4D-93D0-1883F44B13AF}" type="slidenum">
              <a:rPr lang="en-US" smtClean="0"/>
              <a:pPr/>
              <a:t>‹#›</a:t>
            </a:fld>
            <a:endParaRPr lang="en-US"/>
          </a:p>
        </p:txBody>
      </p:sp>
    </p:spTree>
    <p:extLst>
      <p:ext uri="{BB962C8B-B14F-4D97-AF65-F5344CB8AC3E}">
        <p14:creationId xmlns:p14="http://schemas.microsoft.com/office/powerpoint/2010/main" val="4180710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3CD5167-9899-BB47-8C69-622F30FDA88E}" type="datetimeFigureOut">
              <a:rPr lang="en-US" smtClean="0"/>
              <a:pPr/>
              <a:t>3/8/2016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491779-2C77-CC4D-93D0-1883F44B13AF}" type="slidenum">
              <a:rPr lang="en-US" smtClean="0"/>
              <a:pPr/>
              <a:t>‹#›</a:t>
            </a:fld>
            <a:endParaRPr lang="en-US"/>
          </a:p>
        </p:txBody>
      </p:sp>
    </p:spTree>
    <p:extLst>
      <p:ext uri="{BB962C8B-B14F-4D97-AF65-F5344CB8AC3E}">
        <p14:creationId xmlns:p14="http://schemas.microsoft.com/office/powerpoint/2010/main" val="1036840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53CD5167-9899-BB47-8C69-622F30FDA88E}" type="datetimeFigureOut">
              <a:rPr lang="en-US" smtClean="0"/>
              <a:pPr/>
              <a:t>3/8/2016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491779-2C77-CC4D-93D0-1883F44B13AF}" type="slidenum">
              <a:rPr lang="en-US" smtClean="0"/>
              <a:pPr/>
              <a:t>‹#›</a:t>
            </a:fld>
            <a:endParaRPr lang="en-US"/>
          </a:p>
        </p:txBody>
      </p:sp>
    </p:spTree>
    <p:extLst>
      <p:ext uri="{BB962C8B-B14F-4D97-AF65-F5344CB8AC3E}">
        <p14:creationId xmlns:p14="http://schemas.microsoft.com/office/powerpoint/2010/main" val="2138721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CD5167-9899-BB47-8C69-622F30FDA88E}" type="datetimeFigureOut">
              <a:rPr lang="en-US" smtClean="0"/>
              <a:pPr/>
              <a:t>3/8/2016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491779-2C77-CC4D-93D0-1883F44B13AF}" type="slidenum">
              <a:rPr lang="en-US" smtClean="0"/>
              <a:pPr/>
              <a:t>‹#›</a:t>
            </a:fld>
            <a:endParaRPr lang="en-US"/>
          </a:p>
        </p:txBody>
      </p:sp>
    </p:spTree>
    <p:extLst>
      <p:ext uri="{BB962C8B-B14F-4D97-AF65-F5344CB8AC3E}">
        <p14:creationId xmlns:p14="http://schemas.microsoft.com/office/powerpoint/2010/main" val="14554369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CD5167-9899-BB47-8C69-622F30FDA88E}" type="datetimeFigureOut">
              <a:rPr lang="en-US" smtClean="0">
                <a:solidFill>
                  <a:prstClr val="black">
                    <a:tint val="75000"/>
                  </a:prstClr>
                </a:solidFill>
              </a:rPr>
              <a:pPr/>
              <a:t>3/8/2016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491779-2C77-CC4D-93D0-1883F44B13A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24107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gif"/><Relationship Id="rId7"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tiff"/><Relationship Id="rId4" Type="http://schemas.openxmlformats.org/officeDocument/2006/relationships/image" Target="../media/image12.jpeg"/><Relationship Id="rId9"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glam-archives.org.uk/?p=1726"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www.locationregister.com/" TargetMode="External"/><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hyperlink" Target="http://www.archives.org.uk/about/ethics.html"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5.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25.xml"/><Relationship Id="rId7" Type="http://schemas.openxmlformats.org/officeDocument/2006/relationships/diagramColors" Target="../diagrams/colors5.xml"/><Relationship Id="rId2" Type="http://schemas.openxmlformats.org/officeDocument/2006/relationships/slideLayout" Target="../slideLayouts/slideLayout6.xml"/><Relationship Id="rId1" Type="http://schemas.openxmlformats.org/officeDocument/2006/relationships/themeOverride" Target="../theme/themeOverride6.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themeOverride" Target="../theme/themeOverride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7.xml"/><Relationship Id="rId1" Type="http://schemas.openxmlformats.org/officeDocument/2006/relationships/themeOverride" Target="../theme/themeOverride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hemeOverride" Target="../theme/themeOverride1.xml"/><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20.jpg"/></Relationships>
</file>

<file path=ppt/slides/_rels/slide3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23.jpg"/><Relationship Id="rId4" Type="http://schemas.openxmlformats.org/officeDocument/2006/relationships/image" Target="../media/image22.jpg"/></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26.jpg"/><Relationship Id="rId4" Type="http://schemas.openxmlformats.org/officeDocument/2006/relationships/image" Target="../media/image25.jpg"/></Relationships>
</file>

<file path=ppt/slides/_rels/slide33.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notesSlide" Target="../notesSlides/notesSlide33.xml"/><Relationship Id="rId7" Type="http://schemas.openxmlformats.org/officeDocument/2006/relationships/image" Target="../media/image29.jpg"/><Relationship Id="rId2" Type="http://schemas.openxmlformats.org/officeDocument/2006/relationships/slideLayout" Target="../slideLayouts/slideLayout6.xml"/><Relationship Id="rId1" Type="http://schemas.openxmlformats.org/officeDocument/2006/relationships/themeOverride" Target="../theme/themeOverride9.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notesSlide" Target="../notesSlides/notesSlide38.xml"/><Relationship Id="rId7" Type="http://schemas.openxmlformats.org/officeDocument/2006/relationships/hyperlink" Target="http://glam-archives.org.uk/" TargetMode="External"/><Relationship Id="rId2" Type="http://schemas.openxmlformats.org/officeDocument/2006/relationships/slideLayout" Target="../slideLayouts/slideLayout2.xml"/><Relationship Id="rId1" Type="http://schemas.openxmlformats.org/officeDocument/2006/relationships/themeOverride" Target="../theme/themeOverride10.xml"/><Relationship Id="rId6" Type="http://schemas.openxmlformats.org/officeDocument/2006/relationships/hyperlink" Target="mailto:d.c.sutton@reading.ac.uk" TargetMode="External"/><Relationship Id="rId11" Type="http://schemas.openxmlformats.org/officeDocument/2006/relationships/image" Target="../media/image34.jpeg"/><Relationship Id="rId5" Type="http://schemas.openxmlformats.org/officeDocument/2006/relationships/hyperlink" Target="mailto:fran.baker@manchester.ac.uk" TargetMode="External"/><Relationship Id="rId10" Type="http://schemas.openxmlformats.org/officeDocument/2006/relationships/hyperlink" Target="http://www.diasporicarchives.com/" TargetMode="External"/><Relationship Id="rId4" Type="http://schemas.openxmlformats.org/officeDocument/2006/relationships/image" Target="../media/image1.png"/><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hemeOverride" Target="../theme/themeOverride2.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themeOverride" Target="../theme/themeOverride3.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hemeOverride" Target="../theme/themeOverride4.xm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hemeOverride" Target="../theme/themeOverride5.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5000"/>
            <a:lum/>
          </a:blip>
          <a:srcRect/>
          <a:stretch>
            <a:fillRect t="-19000" b="-1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86698"/>
            <a:ext cx="8229600" cy="5757450"/>
          </a:xfrm>
          <a:solidFill>
            <a:schemeClr val="bg1"/>
          </a:solidFill>
          <a:ln w="57150">
            <a:solidFill>
              <a:schemeClr val="accent1">
                <a:lumMod val="50000"/>
              </a:schemeClr>
            </a:solidFill>
          </a:ln>
          <a:effectLst>
            <a:innerShdw blurRad="63500" dist="50800" dir="18900000">
              <a:prstClr val="black">
                <a:alpha val="50000"/>
              </a:prstClr>
            </a:innerShdw>
          </a:effectLst>
        </p:spPr>
        <p:txBody>
          <a:bodyPr>
            <a:normAutofit/>
          </a:bodyPr>
          <a:lstStyle/>
          <a:p>
            <a:pPr marL="0" indent="0" algn="ctr">
              <a:buNone/>
            </a:pPr>
            <a:endParaRPr lang="en-US" sz="4400" dirty="0" smtClean="0">
              <a:solidFill>
                <a:schemeClr val="tx2"/>
              </a:solidFill>
              <a:latin typeface="Trebuchet MS" pitchFamily="34" charset="0"/>
            </a:endParaRPr>
          </a:p>
          <a:p>
            <a:pPr marL="0" indent="0" algn="ctr">
              <a:buNone/>
            </a:pPr>
            <a:r>
              <a:rPr lang="en-US" sz="6600" dirty="0" smtClean="0">
                <a:solidFill>
                  <a:schemeClr val="tx2"/>
                </a:solidFill>
                <a:latin typeface="Trebuchet MS" pitchFamily="34" charset="0"/>
              </a:rPr>
              <a:t>Working with Archives</a:t>
            </a:r>
          </a:p>
          <a:p>
            <a:pPr marL="0" indent="0" algn="ctr">
              <a:buNone/>
            </a:pPr>
            <a:r>
              <a:rPr lang="en-US" sz="2400" dirty="0" smtClean="0">
                <a:solidFill>
                  <a:schemeClr val="tx2"/>
                </a:solidFill>
                <a:latin typeface="Trebuchet MS" pitchFamily="34" charset="0"/>
              </a:rPr>
              <a:t>4 March 2016</a:t>
            </a:r>
            <a:endParaRPr lang="en-US" sz="2400" dirty="0" smtClean="0">
              <a:solidFill>
                <a:schemeClr val="accent2">
                  <a:lumMod val="75000"/>
                </a:schemeClr>
              </a:solidFill>
              <a:latin typeface="Trebuchet MS" pitchFamily="34" charset="0"/>
            </a:endParaRPr>
          </a:p>
          <a:p>
            <a:pPr marL="0" indent="0" algn="ctr">
              <a:buNone/>
            </a:pPr>
            <a:endParaRPr lang="en-US" dirty="0">
              <a:solidFill>
                <a:schemeClr val="accent2">
                  <a:lumMod val="75000"/>
                </a:schemeClr>
              </a:solidFill>
              <a:latin typeface="Trebuchet MS" pitchFamily="34" charset="0"/>
            </a:endParaRPr>
          </a:p>
          <a:p>
            <a:pPr marL="0" indent="0">
              <a:buNone/>
            </a:pPr>
            <a:endParaRPr lang="en-US" dirty="0" smtClean="0">
              <a:solidFill>
                <a:schemeClr val="accent2">
                  <a:lumMod val="75000"/>
                </a:schemeClr>
              </a:solidFill>
              <a:latin typeface="Trebuchet MS" pitchFamily="34" charset="0"/>
            </a:endParaRPr>
          </a:p>
          <a:p>
            <a:pPr marL="0" indent="0">
              <a:lnSpc>
                <a:spcPts val="1200"/>
              </a:lnSpc>
              <a:buNone/>
            </a:pPr>
            <a:endParaRPr lang="en-US" dirty="0" smtClean="0">
              <a:solidFill>
                <a:schemeClr val="accent2">
                  <a:lumMod val="75000"/>
                </a:schemeClr>
              </a:solidFill>
              <a:latin typeface="Trebuchet MS" pitchFamily="34" charset="0"/>
            </a:endParaRPr>
          </a:p>
          <a:p>
            <a:pPr marL="0" indent="0">
              <a:lnSpc>
                <a:spcPts val="1200"/>
              </a:lnSpc>
              <a:buNone/>
            </a:pPr>
            <a:endParaRPr lang="en-US" dirty="0" smtClean="0">
              <a:solidFill>
                <a:schemeClr val="accent2">
                  <a:lumMod val="75000"/>
                </a:schemeClr>
              </a:solidFill>
              <a:latin typeface="Trebuchet MS" pitchFamily="34" charset="0"/>
            </a:endParaRPr>
          </a:p>
          <a:p>
            <a:pPr marL="0" indent="0">
              <a:lnSpc>
                <a:spcPts val="1200"/>
              </a:lnSpc>
              <a:buNone/>
            </a:pPr>
            <a:endParaRPr lang="en-US" dirty="0" smtClean="0">
              <a:solidFill>
                <a:schemeClr val="accent2">
                  <a:lumMod val="75000"/>
                </a:schemeClr>
              </a:solidFill>
              <a:latin typeface="Trebuchet MS" pitchFamily="34" charset="0"/>
            </a:endParaRPr>
          </a:p>
          <a:p>
            <a:pPr marL="0" indent="0">
              <a:lnSpc>
                <a:spcPts val="1200"/>
              </a:lnSpc>
              <a:buNone/>
            </a:pPr>
            <a:endParaRPr lang="en-US" sz="2000" dirty="0">
              <a:solidFill>
                <a:schemeClr val="accent2">
                  <a:lumMod val="75000"/>
                </a:schemeClr>
              </a:solidFill>
              <a:latin typeface="Trebuchet MS" pitchFamily="34" charset="0"/>
            </a:endParaRPr>
          </a:p>
          <a:p>
            <a:pPr algn="ctr">
              <a:buNone/>
            </a:pPr>
            <a:endParaRPr lang="en-US" dirty="0" smtClean="0">
              <a:solidFill>
                <a:schemeClr val="tx2"/>
              </a:solidFill>
              <a:latin typeface="Trebuchet MS" pitchFamily="34" charset="0"/>
            </a:endParaRPr>
          </a:p>
          <a:p>
            <a:pPr marL="0" indent="0">
              <a:buNone/>
            </a:pPr>
            <a:endParaRPr lang="en-US" dirty="0">
              <a:solidFill>
                <a:schemeClr val="tx2"/>
              </a:solidFill>
              <a:latin typeface="Trebuchet MS" pitchFamily="34" charset="0"/>
            </a:endParaRPr>
          </a:p>
        </p:txBody>
      </p:sp>
      <p:sp>
        <p:nvSpPr>
          <p:cNvPr id="5" name="TextBox 4"/>
          <p:cNvSpPr txBox="1"/>
          <p:nvPr/>
        </p:nvSpPr>
        <p:spPr>
          <a:xfrm>
            <a:off x="5368049" y="4362075"/>
            <a:ext cx="3146156" cy="923330"/>
          </a:xfrm>
          <a:prstGeom prst="rect">
            <a:avLst/>
          </a:prstGeom>
          <a:noFill/>
        </p:spPr>
        <p:txBody>
          <a:bodyPr wrap="square" rtlCol="0">
            <a:spAutoFit/>
          </a:bodyPr>
          <a:lstStyle>
            <a:defPPr>
              <a:defRPr lang="en-US"/>
            </a:defPPr>
            <a:lvl1pPr>
              <a:defRPr>
                <a:solidFill>
                  <a:schemeClr val="accent2">
                    <a:lumMod val="75000"/>
                  </a:schemeClr>
                </a:solidFill>
                <a:latin typeface="Trebuchet MS" pitchFamily="34" charset="0"/>
              </a:defRPr>
            </a:lvl1pPr>
          </a:lstStyle>
          <a:p>
            <a:r>
              <a:rPr lang="en-US" b="1" dirty="0" smtClean="0"/>
              <a:t>Fran </a:t>
            </a:r>
            <a:r>
              <a:rPr lang="en-US" b="1" dirty="0"/>
              <a:t>Baker</a:t>
            </a:r>
          </a:p>
          <a:p>
            <a:r>
              <a:rPr lang="en-US" dirty="0"/>
              <a:t>Archivist, The University of Manchester </a:t>
            </a:r>
            <a:r>
              <a:rPr lang="en-US" dirty="0" smtClean="0"/>
              <a:t>Library</a:t>
            </a:r>
            <a:endParaRPr lang="en-US" dirty="0"/>
          </a:p>
        </p:txBody>
      </p:sp>
      <p:sp>
        <p:nvSpPr>
          <p:cNvPr id="6" name="TextBox 5"/>
          <p:cNvSpPr txBox="1"/>
          <p:nvPr/>
        </p:nvSpPr>
        <p:spPr>
          <a:xfrm>
            <a:off x="766814" y="4355696"/>
            <a:ext cx="4524631" cy="1754326"/>
          </a:xfrm>
          <a:prstGeom prst="rect">
            <a:avLst/>
          </a:prstGeom>
          <a:noFill/>
        </p:spPr>
        <p:txBody>
          <a:bodyPr wrap="square" rtlCol="0">
            <a:spAutoFit/>
          </a:bodyPr>
          <a:lstStyle/>
          <a:p>
            <a:r>
              <a:rPr lang="en-US" b="1" dirty="0" err="1">
                <a:solidFill>
                  <a:schemeClr val="accent2">
                    <a:lumMod val="75000"/>
                  </a:schemeClr>
                </a:solidFill>
                <a:latin typeface="Trebuchet MS" pitchFamily="34" charset="0"/>
              </a:rPr>
              <a:t>Dr</a:t>
            </a:r>
            <a:r>
              <a:rPr lang="en-US" b="1" dirty="0">
                <a:solidFill>
                  <a:schemeClr val="accent2">
                    <a:lumMod val="75000"/>
                  </a:schemeClr>
                </a:solidFill>
                <a:latin typeface="Trebuchet MS" pitchFamily="34" charset="0"/>
              </a:rPr>
              <a:t> David Sutton</a:t>
            </a:r>
          </a:p>
          <a:p>
            <a:r>
              <a:rPr lang="en-US" dirty="0">
                <a:solidFill>
                  <a:schemeClr val="accent2">
                    <a:lumMod val="75000"/>
                  </a:schemeClr>
                </a:solidFill>
                <a:latin typeface="Trebuchet MS" pitchFamily="34" charset="0"/>
              </a:rPr>
              <a:t>Editor of the UK Location Register</a:t>
            </a:r>
          </a:p>
          <a:p>
            <a:r>
              <a:rPr lang="en-US" dirty="0">
                <a:solidFill>
                  <a:schemeClr val="accent2">
                    <a:lumMod val="75000"/>
                  </a:schemeClr>
                </a:solidFill>
                <a:latin typeface="Trebuchet MS" pitchFamily="34" charset="0"/>
              </a:rPr>
              <a:t>Diasporic Literary Archives P.I.</a:t>
            </a:r>
          </a:p>
          <a:p>
            <a:r>
              <a:rPr lang="en-US" dirty="0">
                <a:solidFill>
                  <a:schemeClr val="accent2">
                    <a:lumMod val="75000"/>
                  </a:schemeClr>
                </a:solidFill>
                <a:latin typeface="Trebuchet MS" pitchFamily="34" charset="0"/>
              </a:rPr>
              <a:t>Chair of GLAM</a:t>
            </a:r>
          </a:p>
          <a:p>
            <a:r>
              <a:rPr lang="en-US" dirty="0">
                <a:solidFill>
                  <a:schemeClr val="accent2">
                    <a:lumMod val="75000"/>
                  </a:schemeClr>
                </a:solidFill>
                <a:latin typeface="Trebuchet MS" pitchFamily="34" charset="0"/>
              </a:rPr>
              <a:t>Chair of ICA Section on Archives of Literature &amp; Art</a:t>
            </a:r>
          </a:p>
        </p:txBody>
      </p:sp>
      <p:pic>
        <p:nvPicPr>
          <p:cNvPr id="9" name="Picture Placeholder 4"/>
          <p:cNvPicPr>
            <a:picLocks noChangeAspect="1"/>
          </p:cNvPicPr>
          <p:nvPr/>
        </p:nvPicPr>
        <p:blipFill>
          <a:blip r:embed="rId4">
            <a:extLst>
              <a:ext uri="{28A0092B-C50C-407E-A947-70E740481C1C}">
                <a14:useLocalDpi xmlns:a14="http://schemas.microsoft.com/office/drawing/2010/main" val="0"/>
              </a:ext>
            </a:extLst>
          </a:blip>
          <a:srcRect t="14" b="14"/>
          <a:stretch>
            <a:fillRect/>
          </a:stretch>
        </p:blipFill>
        <p:spPr>
          <a:xfrm>
            <a:off x="6941127" y="541325"/>
            <a:ext cx="1632000" cy="1224000"/>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95148" y="719645"/>
            <a:ext cx="1556372" cy="792000"/>
          </a:xfrm>
          <a:prstGeom prst="rect">
            <a:avLst/>
          </a:prstGeom>
        </p:spPr>
      </p:pic>
    </p:spTree>
    <p:extLst>
      <p:ext uri="{BB962C8B-B14F-4D97-AF65-F5344CB8AC3E}">
        <p14:creationId xmlns:p14="http://schemas.microsoft.com/office/powerpoint/2010/main" val="13538034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sz="3600" dirty="0" smtClean="0">
                <a:solidFill>
                  <a:schemeClr val="bg2">
                    <a:lumMod val="25000"/>
                  </a:schemeClr>
                </a:solidFill>
                <a:latin typeface="Trebuchet MS" pitchFamily="34" charset="0"/>
              </a:rPr>
              <a:t>Diasporic Literary Archives Network</a:t>
            </a:r>
            <a:br>
              <a:rPr lang="en-GB" sz="3600" dirty="0" smtClean="0">
                <a:solidFill>
                  <a:schemeClr val="bg2">
                    <a:lumMod val="25000"/>
                  </a:schemeClr>
                </a:solidFill>
                <a:latin typeface="Trebuchet MS" pitchFamily="34" charset="0"/>
              </a:rPr>
            </a:br>
            <a:endParaRPr lang="en-GB" sz="3600" dirty="0">
              <a:solidFill>
                <a:schemeClr val="bg2">
                  <a:lumMod val="25000"/>
                </a:schemeClr>
              </a:solidFill>
              <a:latin typeface="Trebuchet MS" pitchFamily="34" charset="0"/>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43847" y="1681043"/>
            <a:ext cx="1123950" cy="381000"/>
          </a:xfr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554" y="2213152"/>
            <a:ext cx="1723999" cy="376874"/>
          </a:xfrm>
          <a:prstGeom prst="rect">
            <a:avLst/>
          </a:prstGeom>
        </p:spPr>
      </p:pic>
      <p:grpSp>
        <p:nvGrpSpPr>
          <p:cNvPr id="26" name="Group 25"/>
          <p:cNvGrpSpPr/>
          <p:nvPr/>
        </p:nvGrpSpPr>
        <p:grpSpPr>
          <a:xfrm>
            <a:off x="5154906" y="2457772"/>
            <a:ext cx="1254582" cy="1013887"/>
            <a:chOff x="1226563" y="3132404"/>
            <a:chExt cx="1254582" cy="1013887"/>
          </a:xfrm>
        </p:grpSpPr>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6793" y="3132404"/>
              <a:ext cx="634123" cy="626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226563" y="3746181"/>
              <a:ext cx="1254582" cy="400110"/>
            </a:xfrm>
            <a:prstGeom prst="rect">
              <a:avLst/>
            </a:prstGeom>
            <a:noFill/>
          </p:spPr>
          <p:txBody>
            <a:bodyPr wrap="square" rtlCol="0">
              <a:spAutoFit/>
            </a:bodyPr>
            <a:lstStyle/>
            <a:p>
              <a:r>
                <a:rPr lang="en-GB" sz="1000" dirty="0" smtClean="0">
                  <a:solidFill>
                    <a:schemeClr val="bg2">
                      <a:lumMod val="10000"/>
                    </a:schemeClr>
                  </a:solidFill>
                  <a:latin typeface="Trebuchet MS" pitchFamily="34" charset="0"/>
                </a:rPr>
                <a:t>Università </a:t>
              </a:r>
              <a:r>
                <a:rPr lang="en-GB" sz="1000" dirty="0">
                  <a:solidFill>
                    <a:schemeClr val="bg2">
                      <a:lumMod val="10000"/>
                    </a:schemeClr>
                  </a:solidFill>
                  <a:latin typeface="Trebuchet MS" pitchFamily="34" charset="0"/>
                </a:rPr>
                <a:t>di Pavia</a:t>
              </a:r>
            </a:p>
            <a:p>
              <a:r>
                <a:rPr lang="en-GB" sz="1000" dirty="0" smtClean="0">
                  <a:solidFill>
                    <a:schemeClr val="bg2">
                      <a:lumMod val="10000"/>
                    </a:schemeClr>
                  </a:solidFill>
                  <a:latin typeface="Trebuchet MS" pitchFamily="34" charset="0"/>
                </a:rPr>
                <a:t>Fondo Manoscritti</a:t>
              </a:r>
              <a:endParaRPr lang="en-GB" sz="1000" dirty="0">
                <a:solidFill>
                  <a:schemeClr val="bg2">
                    <a:lumMod val="10000"/>
                  </a:schemeClr>
                </a:solidFill>
                <a:latin typeface="Trebuchet MS" pitchFamily="34" charset="0"/>
              </a:endParaRPr>
            </a:p>
          </p:txBody>
        </p:sp>
      </p:grpSp>
      <p:grpSp>
        <p:nvGrpSpPr>
          <p:cNvPr id="22" name="Group 21"/>
          <p:cNvGrpSpPr/>
          <p:nvPr/>
        </p:nvGrpSpPr>
        <p:grpSpPr>
          <a:xfrm>
            <a:off x="2937353" y="3688334"/>
            <a:ext cx="2736938" cy="582836"/>
            <a:chOff x="2937353" y="3688334"/>
            <a:chExt cx="2736938" cy="582836"/>
          </a:xfrm>
        </p:grpSpPr>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34119" y="3688334"/>
              <a:ext cx="743406" cy="321225"/>
            </a:xfrm>
            <a:prstGeom prst="rect">
              <a:avLst/>
            </a:prstGeom>
          </p:spPr>
        </p:pic>
        <p:sp>
          <p:nvSpPr>
            <p:cNvPr id="20" name="TextBox 19"/>
            <p:cNvSpPr txBox="1"/>
            <p:nvPr/>
          </p:nvSpPr>
          <p:spPr>
            <a:xfrm>
              <a:off x="2937353" y="4009560"/>
              <a:ext cx="2736938" cy="261610"/>
            </a:xfrm>
            <a:prstGeom prst="rect">
              <a:avLst/>
            </a:prstGeom>
            <a:noFill/>
          </p:spPr>
          <p:txBody>
            <a:bodyPr wrap="square" rtlCol="0">
              <a:spAutoFit/>
            </a:bodyPr>
            <a:lstStyle/>
            <a:p>
              <a:r>
                <a:rPr lang="en-GB" sz="1100" dirty="0" smtClean="0">
                  <a:solidFill>
                    <a:schemeClr val="bg2">
                      <a:lumMod val="25000"/>
                    </a:schemeClr>
                  </a:solidFill>
                  <a:latin typeface="Times New Roman" pitchFamily="18" charset="0"/>
                  <a:cs typeface="Times New Roman" pitchFamily="18" charset="0"/>
                </a:rPr>
                <a:t>Beinecke Rare Book &amp; Manuscript Library</a:t>
              </a:r>
              <a:endParaRPr lang="en-GB" sz="1100" dirty="0">
                <a:solidFill>
                  <a:schemeClr val="bg2">
                    <a:lumMod val="25000"/>
                  </a:schemeClr>
                </a:solidFill>
                <a:latin typeface="Times New Roman" pitchFamily="18" charset="0"/>
                <a:cs typeface="Times New Roman" pitchFamily="18" charset="0"/>
              </a:endParaRPr>
            </a:p>
          </p:txBody>
        </p:sp>
      </p:grpSp>
      <p:grpSp>
        <p:nvGrpSpPr>
          <p:cNvPr id="27" name="Group 26"/>
          <p:cNvGrpSpPr/>
          <p:nvPr/>
        </p:nvGrpSpPr>
        <p:grpSpPr>
          <a:xfrm>
            <a:off x="1832766" y="2803885"/>
            <a:ext cx="1565753" cy="938729"/>
            <a:chOff x="5674291" y="3132404"/>
            <a:chExt cx="1565753" cy="938729"/>
          </a:xfrm>
        </p:grpSpPr>
        <p:pic>
          <p:nvPicPr>
            <p:cNvPr id="24" name="Pictur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50071" y="3132404"/>
              <a:ext cx="814192" cy="488992"/>
            </a:xfrm>
            <a:prstGeom prst="rect">
              <a:avLst/>
            </a:prstGeom>
          </p:spPr>
        </p:pic>
        <p:sp>
          <p:nvSpPr>
            <p:cNvPr id="25" name="TextBox 24"/>
            <p:cNvSpPr txBox="1"/>
            <p:nvPr/>
          </p:nvSpPr>
          <p:spPr>
            <a:xfrm>
              <a:off x="5674291" y="3671023"/>
              <a:ext cx="1565753" cy="400110"/>
            </a:xfrm>
            <a:prstGeom prst="rect">
              <a:avLst/>
            </a:prstGeom>
            <a:noFill/>
          </p:spPr>
          <p:txBody>
            <a:bodyPr wrap="square" rtlCol="0">
              <a:spAutoFit/>
            </a:bodyPr>
            <a:lstStyle/>
            <a:p>
              <a:r>
                <a:rPr lang="en-GB" sz="1000" dirty="0" smtClean="0">
                  <a:latin typeface="Trebuchet MS" pitchFamily="34" charset="0"/>
                </a:rPr>
                <a:t>Collecting Institutions in Trinidad &amp; Tobago</a:t>
              </a:r>
              <a:endParaRPr lang="en-GB" sz="1000" dirty="0">
                <a:latin typeface="Trebuchet MS" pitchFamily="34" charset="0"/>
              </a:endParaRPr>
            </a:p>
          </p:txBody>
        </p:sp>
      </p:grpSp>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71057" y="3183002"/>
            <a:ext cx="1747836" cy="442912"/>
          </a:xfrm>
          <a:prstGeom prst="rect">
            <a:avLst/>
          </a:prstGeom>
        </p:spPr>
      </p:pic>
      <p:sp>
        <p:nvSpPr>
          <p:cNvPr id="29" name="TextBox 28"/>
          <p:cNvSpPr txBox="1"/>
          <p:nvPr/>
        </p:nvSpPr>
        <p:spPr>
          <a:xfrm>
            <a:off x="457200" y="5342878"/>
            <a:ext cx="945715" cy="307777"/>
          </a:xfrm>
          <a:prstGeom prst="rect">
            <a:avLst/>
          </a:prstGeom>
          <a:noFill/>
        </p:spPr>
        <p:txBody>
          <a:bodyPr wrap="square" rtlCol="0">
            <a:spAutoFit/>
          </a:bodyPr>
          <a:lstStyle/>
          <a:p>
            <a:r>
              <a:rPr lang="en-GB" sz="1400" dirty="0" smtClean="0">
                <a:solidFill>
                  <a:schemeClr val="bg2">
                    <a:lumMod val="25000"/>
                  </a:schemeClr>
                </a:solidFill>
                <a:latin typeface="Trebuchet MS" pitchFamily="34" charset="0"/>
              </a:rPr>
              <a:t>Archivists</a:t>
            </a:r>
            <a:endParaRPr lang="en-GB" sz="1400" dirty="0">
              <a:solidFill>
                <a:schemeClr val="bg2">
                  <a:lumMod val="25000"/>
                </a:schemeClr>
              </a:solidFill>
              <a:latin typeface="Trebuchet MS" pitchFamily="34" charset="0"/>
            </a:endParaRPr>
          </a:p>
        </p:txBody>
      </p:sp>
      <p:sp>
        <p:nvSpPr>
          <p:cNvPr id="30" name="TextBox 29"/>
          <p:cNvSpPr txBox="1"/>
          <p:nvPr/>
        </p:nvSpPr>
        <p:spPr>
          <a:xfrm>
            <a:off x="1970553" y="5386543"/>
            <a:ext cx="1427966" cy="307777"/>
          </a:xfrm>
          <a:prstGeom prst="rect">
            <a:avLst/>
          </a:prstGeom>
          <a:noFill/>
        </p:spPr>
        <p:txBody>
          <a:bodyPr wrap="square" rtlCol="0">
            <a:spAutoFit/>
          </a:bodyPr>
          <a:lstStyle/>
          <a:p>
            <a:r>
              <a:rPr lang="en-GB" sz="1400" dirty="0">
                <a:solidFill>
                  <a:schemeClr val="bg2">
                    <a:lumMod val="25000"/>
                  </a:schemeClr>
                </a:solidFill>
                <a:latin typeface="Trebuchet MS" pitchFamily="34" charset="0"/>
              </a:rPr>
              <a:t>Literary Agents</a:t>
            </a:r>
          </a:p>
        </p:txBody>
      </p:sp>
      <p:sp>
        <p:nvSpPr>
          <p:cNvPr id="1024" name="TextBox 1023"/>
          <p:cNvSpPr txBox="1"/>
          <p:nvPr/>
        </p:nvSpPr>
        <p:spPr>
          <a:xfrm>
            <a:off x="3179744" y="4847573"/>
            <a:ext cx="933678" cy="307777"/>
          </a:xfrm>
          <a:prstGeom prst="rect">
            <a:avLst/>
          </a:prstGeom>
          <a:noFill/>
        </p:spPr>
        <p:txBody>
          <a:bodyPr wrap="square" rtlCol="0">
            <a:spAutoFit/>
          </a:bodyPr>
          <a:lstStyle/>
          <a:p>
            <a:r>
              <a:rPr lang="en-GB" sz="1400" dirty="0">
                <a:solidFill>
                  <a:schemeClr val="bg2">
                    <a:lumMod val="25000"/>
                  </a:schemeClr>
                </a:solidFill>
                <a:latin typeface="Trebuchet MS" pitchFamily="34" charset="0"/>
              </a:rPr>
              <a:t>Authors</a:t>
            </a:r>
          </a:p>
        </p:txBody>
      </p:sp>
      <p:sp>
        <p:nvSpPr>
          <p:cNvPr id="1025" name="TextBox 1024"/>
          <p:cNvSpPr txBox="1"/>
          <p:nvPr/>
        </p:nvSpPr>
        <p:spPr>
          <a:xfrm>
            <a:off x="5357230" y="4847573"/>
            <a:ext cx="1895340" cy="307777"/>
          </a:xfrm>
          <a:prstGeom prst="rect">
            <a:avLst/>
          </a:prstGeom>
          <a:noFill/>
        </p:spPr>
        <p:txBody>
          <a:bodyPr wrap="square" rtlCol="0">
            <a:spAutoFit/>
          </a:bodyPr>
          <a:lstStyle/>
          <a:p>
            <a:r>
              <a:rPr lang="en-GB" sz="1400" dirty="0">
                <a:solidFill>
                  <a:schemeClr val="bg2">
                    <a:lumMod val="25000"/>
                  </a:schemeClr>
                </a:solidFill>
                <a:latin typeface="Trebuchet MS" pitchFamily="34" charset="0"/>
              </a:rPr>
              <a:t>Manuscript Dealers</a:t>
            </a:r>
          </a:p>
        </p:txBody>
      </p:sp>
      <p:sp>
        <p:nvSpPr>
          <p:cNvPr id="1028" name="TextBox 1027"/>
          <p:cNvSpPr txBox="1"/>
          <p:nvPr/>
        </p:nvSpPr>
        <p:spPr>
          <a:xfrm>
            <a:off x="5046999" y="5725098"/>
            <a:ext cx="944353" cy="307777"/>
          </a:xfrm>
          <a:prstGeom prst="rect">
            <a:avLst/>
          </a:prstGeom>
          <a:noFill/>
        </p:spPr>
        <p:txBody>
          <a:bodyPr wrap="square" rtlCol="0">
            <a:spAutoFit/>
          </a:bodyPr>
          <a:lstStyle/>
          <a:p>
            <a:r>
              <a:rPr lang="en-GB" sz="1400" dirty="0" smtClean="0">
                <a:solidFill>
                  <a:schemeClr val="bg2">
                    <a:lumMod val="25000"/>
                  </a:schemeClr>
                </a:solidFill>
                <a:latin typeface="Trebuchet MS" pitchFamily="34" charset="0"/>
              </a:rPr>
              <a:t>UNESCO</a:t>
            </a:r>
            <a:endParaRPr lang="en-GB" sz="1400" dirty="0">
              <a:solidFill>
                <a:schemeClr val="bg2">
                  <a:lumMod val="25000"/>
                </a:schemeClr>
              </a:solidFill>
              <a:latin typeface="Trebuchet MS" pitchFamily="34" charset="0"/>
            </a:endParaRPr>
          </a:p>
        </p:txBody>
      </p:sp>
      <p:sp>
        <p:nvSpPr>
          <p:cNvPr id="1030" name="TextBox 1029"/>
          <p:cNvSpPr txBox="1"/>
          <p:nvPr/>
        </p:nvSpPr>
        <p:spPr>
          <a:xfrm>
            <a:off x="6513534" y="5555820"/>
            <a:ext cx="1099387" cy="307777"/>
          </a:xfrm>
          <a:prstGeom prst="rect">
            <a:avLst/>
          </a:prstGeom>
          <a:noFill/>
        </p:spPr>
        <p:txBody>
          <a:bodyPr wrap="square" rtlCol="0">
            <a:spAutoFit/>
          </a:bodyPr>
          <a:lstStyle/>
          <a:p>
            <a:r>
              <a:rPr lang="en-GB" sz="1400" dirty="0">
                <a:solidFill>
                  <a:schemeClr val="bg2">
                    <a:lumMod val="25000"/>
                  </a:schemeClr>
                </a:solidFill>
                <a:latin typeface="Trebuchet MS" pitchFamily="34" charset="0"/>
              </a:rPr>
              <a:t>Academics</a:t>
            </a:r>
          </a:p>
        </p:txBody>
      </p:sp>
      <p:sp>
        <p:nvSpPr>
          <p:cNvPr id="1031" name="TextBox 1030"/>
          <p:cNvSpPr txBox="1"/>
          <p:nvPr/>
        </p:nvSpPr>
        <p:spPr>
          <a:xfrm>
            <a:off x="3953397" y="5217266"/>
            <a:ext cx="1828800" cy="307777"/>
          </a:xfrm>
          <a:prstGeom prst="rect">
            <a:avLst/>
          </a:prstGeom>
          <a:noFill/>
        </p:spPr>
        <p:txBody>
          <a:bodyPr wrap="square" rtlCol="0">
            <a:spAutoFit/>
          </a:bodyPr>
          <a:lstStyle/>
          <a:p>
            <a:r>
              <a:rPr lang="en-GB" sz="1400" dirty="0">
                <a:solidFill>
                  <a:schemeClr val="bg2">
                    <a:lumMod val="25000"/>
                  </a:schemeClr>
                </a:solidFill>
                <a:latin typeface="Trebuchet MS" pitchFamily="34" charset="0"/>
              </a:rPr>
              <a:t>Society of Authors</a:t>
            </a:r>
          </a:p>
        </p:txBody>
      </p:sp>
      <p:sp>
        <p:nvSpPr>
          <p:cNvPr id="1032" name="TextBox 1031"/>
          <p:cNvSpPr txBox="1"/>
          <p:nvPr/>
        </p:nvSpPr>
        <p:spPr>
          <a:xfrm>
            <a:off x="2615642" y="5894375"/>
            <a:ext cx="1128205" cy="307777"/>
          </a:xfrm>
          <a:prstGeom prst="rect">
            <a:avLst/>
          </a:prstGeom>
          <a:noFill/>
        </p:spPr>
        <p:txBody>
          <a:bodyPr wrap="square" rtlCol="0">
            <a:spAutoFit/>
          </a:bodyPr>
          <a:lstStyle/>
          <a:p>
            <a:r>
              <a:rPr lang="en-GB" sz="1400" dirty="0">
                <a:solidFill>
                  <a:schemeClr val="bg2">
                    <a:lumMod val="25000"/>
                  </a:schemeClr>
                </a:solidFill>
                <a:latin typeface="Trebuchet MS" pitchFamily="34" charset="0"/>
              </a:rPr>
              <a:t>Biographers</a:t>
            </a:r>
          </a:p>
        </p:txBody>
      </p:sp>
      <p:sp>
        <p:nvSpPr>
          <p:cNvPr id="1033" name="TextBox 1032"/>
          <p:cNvSpPr txBox="1"/>
          <p:nvPr/>
        </p:nvSpPr>
        <p:spPr>
          <a:xfrm>
            <a:off x="1578280" y="4847573"/>
            <a:ext cx="1037362" cy="307777"/>
          </a:xfrm>
          <a:prstGeom prst="rect">
            <a:avLst/>
          </a:prstGeom>
          <a:noFill/>
        </p:spPr>
        <p:txBody>
          <a:bodyPr wrap="square" rtlCol="0">
            <a:spAutoFit/>
          </a:bodyPr>
          <a:lstStyle/>
          <a:p>
            <a:r>
              <a:rPr lang="en-GB" sz="1400" dirty="0">
                <a:solidFill>
                  <a:schemeClr val="bg2">
                    <a:lumMod val="25000"/>
                  </a:schemeClr>
                </a:solidFill>
                <a:latin typeface="Trebuchet MS" pitchFamily="34" charset="0"/>
              </a:rPr>
              <a:t>Librarians</a:t>
            </a:r>
          </a:p>
        </p:txBody>
      </p:sp>
      <p:sp>
        <p:nvSpPr>
          <p:cNvPr id="1034" name="TextBox 1033"/>
          <p:cNvSpPr txBox="1"/>
          <p:nvPr/>
        </p:nvSpPr>
        <p:spPr>
          <a:xfrm>
            <a:off x="7452987" y="5186127"/>
            <a:ext cx="1052186" cy="307777"/>
          </a:xfrm>
          <a:prstGeom prst="rect">
            <a:avLst/>
          </a:prstGeom>
          <a:noFill/>
        </p:spPr>
        <p:txBody>
          <a:bodyPr wrap="square" rtlCol="0">
            <a:spAutoFit/>
          </a:bodyPr>
          <a:lstStyle/>
          <a:p>
            <a:r>
              <a:rPr lang="en-GB" sz="1400" dirty="0">
                <a:solidFill>
                  <a:schemeClr val="bg2">
                    <a:lumMod val="25000"/>
                  </a:schemeClr>
                </a:solidFill>
                <a:latin typeface="Trebuchet MS" pitchFamily="34" charset="0"/>
              </a:rPr>
              <a:t>Publishers</a:t>
            </a:r>
          </a:p>
        </p:txBody>
      </p:sp>
      <p:pic>
        <p:nvPicPr>
          <p:cNvPr id="31" name="Picture Placeholder 4"/>
          <p:cNvPicPr>
            <a:picLocks noChangeAspect="1"/>
          </p:cNvPicPr>
          <p:nvPr/>
        </p:nvPicPr>
        <p:blipFill>
          <a:blip r:embed="rId9">
            <a:extLst>
              <a:ext uri="{28A0092B-C50C-407E-A947-70E740481C1C}">
                <a14:useLocalDpi xmlns:a14="http://schemas.microsoft.com/office/drawing/2010/main" val="0"/>
              </a:ext>
            </a:extLst>
          </a:blip>
          <a:srcRect t="14" b="14"/>
          <a:stretch>
            <a:fillRect/>
          </a:stretch>
        </p:blipFill>
        <p:spPr>
          <a:xfrm>
            <a:off x="6671057" y="1016136"/>
            <a:ext cx="2281084" cy="1710813"/>
          </a:xfrm>
          <a:prstGeom prst="rect">
            <a:avLst/>
          </a:prstGeom>
        </p:spPr>
      </p:pic>
    </p:spTree>
    <p:extLst>
      <p:ext uri="{BB962C8B-B14F-4D97-AF65-F5344CB8AC3E}">
        <p14:creationId xmlns:p14="http://schemas.microsoft.com/office/powerpoint/2010/main" val="26110218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2"/>
                </a:solidFill>
                <a:latin typeface="Trebuchet MS" pitchFamily="34" charset="0"/>
              </a:rPr>
              <a:t>Collecting Literary Archives</a:t>
            </a:r>
            <a:endParaRPr lang="en-US" dirty="0">
              <a:solidFill>
                <a:schemeClr val="tx2"/>
              </a:solidFill>
              <a:latin typeface="Trebuchet MS" pitchFamily="34" charset="0"/>
            </a:endParaRPr>
          </a:p>
        </p:txBody>
      </p:sp>
      <p:sp>
        <p:nvSpPr>
          <p:cNvPr id="3" name="Content Placeholder 2"/>
          <p:cNvSpPr>
            <a:spLocks noGrp="1"/>
          </p:cNvSpPr>
          <p:nvPr>
            <p:ph idx="1"/>
          </p:nvPr>
        </p:nvSpPr>
        <p:spPr>
          <a:xfrm>
            <a:off x="457200" y="1718184"/>
            <a:ext cx="8229600" cy="4525963"/>
          </a:xfrm>
        </p:spPr>
        <p:txBody>
          <a:bodyPr>
            <a:normAutofit lnSpcReduction="10000"/>
          </a:bodyPr>
          <a:lstStyle/>
          <a:p>
            <a:pPr marL="0" indent="0">
              <a:buNone/>
            </a:pPr>
            <a:r>
              <a:rPr lang="en-US" dirty="0" smtClean="0">
                <a:solidFill>
                  <a:schemeClr val="accent2">
                    <a:lumMod val="75000"/>
                  </a:schemeClr>
                </a:solidFill>
                <a:latin typeface="Trebuchet MS" pitchFamily="34" charset="0"/>
              </a:rPr>
              <a:t>Collecting Considerations:</a:t>
            </a:r>
          </a:p>
          <a:p>
            <a:pPr marL="0" indent="0">
              <a:lnSpc>
                <a:spcPts val="1200"/>
              </a:lnSpc>
              <a:buNone/>
            </a:pPr>
            <a:endParaRPr lang="en-US" dirty="0" smtClean="0">
              <a:solidFill>
                <a:schemeClr val="accent2">
                  <a:lumMod val="75000"/>
                </a:schemeClr>
              </a:solidFill>
              <a:latin typeface="Trebuchet MS" pitchFamily="34" charset="0"/>
            </a:endParaRPr>
          </a:p>
          <a:p>
            <a:pPr lvl="1">
              <a:buFont typeface="Arial" pitchFamily="34" charset="0"/>
              <a:buChar char="•"/>
            </a:pPr>
            <a:r>
              <a:rPr lang="en-US" dirty="0" smtClean="0">
                <a:solidFill>
                  <a:schemeClr val="tx2"/>
                </a:solidFill>
                <a:latin typeface="Trebuchet MS" pitchFamily="34" charset="0"/>
              </a:rPr>
              <a:t>Availability</a:t>
            </a:r>
          </a:p>
          <a:p>
            <a:pPr lvl="1">
              <a:buFont typeface="Arial" pitchFamily="34" charset="0"/>
              <a:buChar char="•"/>
            </a:pPr>
            <a:r>
              <a:rPr lang="en-US" dirty="0" smtClean="0">
                <a:solidFill>
                  <a:schemeClr val="tx2"/>
                </a:solidFill>
                <a:latin typeface="Trebuchet MS" pitchFamily="34" charset="0"/>
              </a:rPr>
              <a:t>Value</a:t>
            </a:r>
          </a:p>
          <a:p>
            <a:pPr lvl="1">
              <a:buFont typeface="Arial" pitchFamily="34" charset="0"/>
              <a:buChar char="•"/>
            </a:pPr>
            <a:r>
              <a:rPr lang="en-US" dirty="0">
                <a:solidFill>
                  <a:schemeClr val="tx2"/>
                </a:solidFill>
                <a:latin typeface="Trebuchet MS" pitchFamily="34" charset="0"/>
              </a:rPr>
              <a:t>How much space? </a:t>
            </a:r>
            <a:r>
              <a:rPr lang="en-US" dirty="0" smtClean="0">
                <a:solidFill>
                  <a:schemeClr val="tx2"/>
                </a:solidFill>
                <a:latin typeface="Trebuchet MS" pitchFamily="34" charset="0"/>
                <a:sym typeface="Wingdings"/>
              </a:rPr>
              <a:t></a:t>
            </a:r>
            <a:endParaRPr lang="en-US" dirty="0" smtClean="0">
              <a:solidFill>
                <a:schemeClr val="tx2"/>
              </a:solidFill>
              <a:latin typeface="Trebuchet MS" pitchFamily="34" charset="0"/>
            </a:endParaRPr>
          </a:p>
          <a:p>
            <a:pPr lvl="1">
              <a:buFont typeface="Arial" pitchFamily="34" charset="0"/>
              <a:buChar char="•"/>
            </a:pPr>
            <a:r>
              <a:rPr lang="en-US" dirty="0" smtClean="0">
                <a:solidFill>
                  <a:schemeClr val="tx2"/>
                </a:solidFill>
                <a:latin typeface="Trebuchet MS" pitchFamily="34" charset="0"/>
              </a:rPr>
              <a:t>Why </a:t>
            </a:r>
            <a:r>
              <a:rPr lang="en-US" dirty="0">
                <a:solidFill>
                  <a:schemeClr val="tx2"/>
                </a:solidFill>
                <a:latin typeface="Trebuchet MS" pitchFamily="34" charset="0"/>
              </a:rPr>
              <a:t>this author</a:t>
            </a:r>
            <a:r>
              <a:rPr lang="en-US" dirty="0" smtClean="0">
                <a:solidFill>
                  <a:schemeClr val="tx2"/>
                </a:solidFill>
                <a:latin typeface="Trebuchet MS" pitchFamily="34" charset="0"/>
              </a:rPr>
              <a:t>?</a:t>
            </a:r>
          </a:p>
          <a:p>
            <a:pPr lvl="1">
              <a:buFont typeface="Arial" pitchFamily="34" charset="0"/>
              <a:buChar char="•"/>
            </a:pPr>
            <a:r>
              <a:rPr lang="en-US" dirty="0">
                <a:solidFill>
                  <a:schemeClr val="tx2"/>
                </a:solidFill>
                <a:latin typeface="Trebuchet MS" pitchFamily="34" charset="0"/>
              </a:rPr>
              <a:t>Collecting </a:t>
            </a:r>
            <a:r>
              <a:rPr lang="en-US" dirty="0" smtClean="0">
                <a:solidFill>
                  <a:schemeClr val="tx2"/>
                </a:solidFill>
                <a:latin typeface="Trebuchet MS" pitchFamily="34" charset="0"/>
              </a:rPr>
              <a:t>policies</a:t>
            </a:r>
          </a:p>
          <a:p>
            <a:pPr lvl="1">
              <a:buFont typeface="Arial" pitchFamily="34" charset="0"/>
              <a:buChar char="•"/>
            </a:pPr>
            <a:r>
              <a:rPr lang="en-US" dirty="0" smtClean="0">
                <a:solidFill>
                  <a:schemeClr val="tx2"/>
                </a:solidFill>
                <a:latin typeface="Trebuchet MS" pitchFamily="34" charset="0"/>
                <a:sym typeface="Wingdings"/>
              </a:rPr>
              <a:t>Is this author “literary”?  What about writers of children’s stories, or crime fiction?</a:t>
            </a:r>
          </a:p>
          <a:p>
            <a:pPr lvl="1">
              <a:buFont typeface="Arial" pitchFamily="34" charset="0"/>
              <a:buChar char="•"/>
            </a:pPr>
            <a:r>
              <a:rPr lang="en-US" dirty="0" smtClean="0">
                <a:solidFill>
                  <a:schemeClr val="tx2"/>
                </a:solidFill>
                <a:latin typeface="Trebuchet MS" pitchFamily="34" charset="0"/>
                <a:sym typeface="Wingdings"/>
              </a:rPr>
              <a:t>Do we want to collect digital at this point?</a:t>
            </a:r>
            <a:endParaRPr lang="en-US" dirty="0" smtClean="0">
              <a:solidFill>
                <a:schemeClr val="tx2"/>
              </a:solidFill>
              <a:latin typeface="Trebuchet MS" pitchFamily="34" charset="0"/>
            </a:endParaRPr>
          </a:p>
          <a:p>
            <a:pPr>
              <a:buNone/>
            </a:pPr>
            <a:endParaRPr lang="en-US" dirty="0" smtClean="0">
              <a:solidFill>
                <a:schemeClr val="tx2"/>
              </a:solidFill>
              <a:latin typeface="Trebuchet MS" pitchFamily="34" charset="0"/>
            </a:endParaRPr>
          </a:p>
          <a:p>
            <a:pPr marL="0" indent="0">
              <a:buNone/>
            </a:pPr>
            <a:endParaRPr lang="en-US" dirty="0">
              <a:solidFill>
                <a:schemeClr val="tx2"/>
              </a:solidFill>
              <a:latin typeface="Trebuchet MS"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9319">
            <a:off x="5198049" y="2701139"/>
            <a:ext cx="2762020" cy="18364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600" dirty="0" smtClean="0">
                <a:solidFill>
                  <a:schemeClr val="bg2">
                    <a:lumMod val="25000"/>
                  </a:schemeClr>
                </a:solidFill>
                <a:latin typeface="Trebuchet MS" pitchFamily="34" charset="0"/>
              </a:rPr>
              <a:t>Collecting literary papers: some international examples, good and bad</a:t>
            </a:r>
            <a:endParaRPr lang="en-GB" sz="3600" dirty="0">
              <a:solidFill>
                <a:schemeClr val="bg2">
                  <a:lumMod val="25000"/>
                </a:schemeClr>
              </a:solidFill>
              <a:latin typeface="Trebuchet MS" pitchFamily="34" charset="0"/>
            </a:endParaRPr>
          </a:p>
        </p:txBody>
      </p:sp>
      <p:sp>
        <p:nvSpPr>
          <p:cNvPr id="4" name="TextBox 3"/>
          <p:cNvSpPr txBox="1"/>
          <p:nvPr/>
        </p:nvSpPr>
        <p:spPr>
          <a:xfrm>
            <a:off x="1061884" y="2085951"/>
            <a:ext cx="6828503" cy="3816429"/>
          </a:xfrm>
          <a:prstGeom prst="rect">
            <a:avLst/>
          </a:prstGeom>
          <a:noFill/>
        </p:spPr>
        <p:txBody>
          <a:bodyPr wrap="square" rtlCol="0">
            <a:spAutoFit/>
          </a:bodyPr>
          <a:lstStyle/>
          <a:p>
            <a:r>
              <a:rPr lang="en-GB" sz="3200" dirty="0" smtClean="0">
                <a:solidFill>
                  <a:schemeClr val="accent2">
                    <a:lumMod val="75000"/>
                  </a:schemeClr>
                </a:solidFill>
                <a:latin typeface="Trebuchet MS" pitchFamily="34" charset="0"/>
              </a:rPr>
              <a:t>France</a:t>
            </a:r>
            <a:endParaRPr lang="en-GB" sz="3200" dirty="0">
              <a:solidFill>
                <a:schemeClr val="accent2">
                  <a:lumMod val="75000"/>
                </a:schemeClr>
              </a:solidFill>
              <a:latin typeface="Trebuchet MS" pitchFamily="34" charset="0"/>
            </a:endParaRPr>
          </a:p>
          <a:p>
            <a:pPr>
              <a:lnSpc>
                <a:spcPts val="1200"/>
              </a:lnSpc>
            </a:pPr>
            <a:endParaRPr lang="en-GB" sz="1500" dirty="0" smtClean="0">
              <a:solidFill>
                <a:schemeClr val="bg2">
                  <a:lumMod val="25000"/>
                </a:schemeClr>
              </a:solidFill>
              <a:latin typeface="Trebuchet MS" pitchFamily="34" charset="0"/>
            </a:endParaRPr>
          </a:p>
          <a:p>
            <a:r>
              <a:rPr lang="en-GB" sz="3200" dirty="0" smtClean="0">
                <a:solidFill>
                  <a:schemeClr val="accent2">
                    <a:lumMod val="75000"/>
                  </a:schemeClr>
                </a:solidFill>
                <a:latin typeface="Trebuchet MS" pitchFamily="34" charset="0"/>
              </a:rPr>
              <a:t>Brazil</a:t>
            </a:r>
            <a:endParaRPr lang="en-GB" sz="3200" dirty="0">
              <a:solidFill>
                <a:schemeClr val="accent2">
                  <a:lumMod val="75000"/>
                </a:schemeClr>
              </a:solidFill>
              <a:latin typeface="Trebuchet MS" pitchFamily="34" charset="0"/>
            </a:endParaRPr>
          </a:p>
          <a:p>
            <a:pPr>
              <a:lnSpc>
                <a:spcPts val="1200"/>
              </a:lnSpc>
            </a:pPr>
            <a:endParaRPr lang="en-GB" sz="1500" dirty="0">
              <a:solidFill>
                <a:schemeClr val="bg2">
                  <a:lumMod val="25000"/>
                </a:schemeClr>
              </a:solidFill>
              <a:latin typeface="Trebuchet MS" pitchFamily="34" charset="0"/>
              <a:cs typeface="Traditional Arabic" pitchFamily="18" charset="-78"/>
            </a:endParaRPr>
          </a:p>
          <a:p>
            <a:r>
              <a:rPr lang="en-GB" sz="3200" dirty="0" smtClean="0">
                <a:solidFill>
                  <a:schemeClr val="accent2">
                    <a:lumMod val="75000"/>
                  </a:schemeClr>
                </a:solidFill>
                <a:latin typeface="Trebuchet MS" pitchFamily="34" charset="0"/>
              </a:rPr>
              <a:t>Trinidad &amp; Tobago</a:t>
            </a:r>
          </a:p>
          <a:p>
            <a:pPr>
              <a:lnSpc>
                <a:spcPts val="1200"/>
              </a:lnSpc>
            </a:pPr>
            <a:endParaRPr lang="en-GB" sz="3200" dirty="0" smtClean="0">
              <a:solidFill>
                <a:schemeClr val="accent2">
                  <a:lumMod val="75000"/>
                </a:schemeClr>
              </a:solidFill>
              <a:latin typeface="Trebuchet MS" pitchFamily="34" charset="0"/>
            </a:endParaRPr>
          </a:p>
          <a:p>
            <a:r>
              <a:rPr lang="en-GB" sz="3200" dirty="0" smtClean="0">
                <a:solidFill>
                  <a:schemeClr val="accent2">
                    <a:lumMod val="75000"/>
                  </a:schemeClr>
                </a:solidFill>
                <a:latin typeface="Trebuchet MS" pitchFamily="34" charset="0"/>
              </a:rPr>
              <a:t>Singapore</a:t>
            </a:r>
            <a:endParaRPr lang="en-GB" sz="3200" dirty="0">
              <a:solidFill>
                <a:schemeClr val="accent2">
                  <a:lumMod val="75000"/>
                </a:schemeClr>
              </a:solidFill>
              <a:latin typeface="Trebuchet MS" pitchFamily="34" charset="0"/>
            </a:endParaRPr>
          </a:p>
          <a:p>
            <a:pPr>
              <a:lnSpc>
                <a:spcPts val="1200"/>
              </a:lnSpc>
            </a:pPr>
            <a:endParaRPr lang="en-GB" sz="1500" dirty="0">
              <a:solidFill>
                <a:schemeClr val="bg2">
                  <a:lumMod val="25000"/>
                </a:schemeClr>
              </a:solidFill>
              <a:latin typeface="Trebuchet MS" pitchFamily="34" charset="0"/>
            </a:endParaRPr>
          </a:p>
          <a:p>
            <a:r>
              <a:rPr lang="en-GB" sz="3200" dirty="0" smtClean="0">
                <a:solidFill>
                  <a:schemeClr val="accent2">
                    <a:lumMod val="75000"/>
                  </a:schemeClr>
                </a:solidFill>
                <a:latin typeface="Trebuchet MS" pitchFamily="34" charset="0"/>
              </a:rPr>
              <a:t>Nigeria</a:t>
            </a:r>
          </a:p>
          <a:p>
            <a:pPr>
              <a:lnSpc>
                <a:spcPts val="1200"/>
              </a:lnSpc>
            </a:pPr>
            <a:endParaRPr lang="en-GB" sz="3200" dirty="0" smtClean="0">
              <a:solidFill>
                <a:schemeClr val="accent2">
                  <a:lumMod val="75000"/>
                </a:schemeClr>
              </a:solidFill>
              <a:latin typeface="Trebuchet MS" pitchFamily="34" charset="0"/>
            </a:endParaRPr>
          </a:p>
          <a:p>
            <a:r>
              <a:rPr lang="en-GB" sz="3200" dirty="0" smtClean="0">
                <a:solidFill>
                  <a:schemeClr val="accent2">
                    <a:lumMod val="75000"/>
                  </a:schemeClr>
                </a:solidFill>
                <a:latin typeface="Trebuchet MS" pitchFamily="34" charset="0"/>
              </a:rPr>
              <a:t>Namibia</a:t>
            </a:r>
            <a:endParaRPr lang="en-GB" sz="3200" dirty="0">
              <a:solidFill>
                <a:schemeClr val="accent2">
                  <a:lumMod val="75000"/>
                </a:schemeClr>
              </a:solidFill>
              <a:latin typeface="Trebuchet MS"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89205">
            <a:off x="4840521" y="2765703"/>
            <a:ext cx="1760283" cy="2139873"/>
          </a:xfrm>
          <a:prstGeom prst="rect">
            <a:avLst/>
          </a:prstGeom>
        </p:spPr>
      </p:pic>
    </p:spTree>
    <p:extLst>
      <p:ext uri="{BB962C8B-B14F-4D97-AF65-F5344CB8AC3E}">
        <p14:creationId xmlns:p14="http://schemas.microsoft.com/office/powerpoint/2010/main" val="25600828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600" dirty="0" smtClean="0">
                <a:solidFill>
                  <a:schemeClr val="bg2">
                    <a:lumMod val="25000"/>
                  </a:schemeClr>
                </a:solidFill>
                <a:latin typeface="Trebuchet MS" pitchFamily="34" charset="0"/>
              </a:rPr>
              <a:t>Principles and ethics of collecting</a:t>
            </a:r>
            <a:endParaRPr lang="en-GB" sz="3600" dirty="0">
              <a:solidFill>
                <a:schemeClr val="bg2">
                  <a:lumMod val="25000"/>
                </a:schemeClr>
              </a:solidFill>
              <a:latin typeface="Trebuchet MS" pitchFamily="34" charset="0"/>
            </a:endParaRPr>
          </a:p>
        </p:txBody>
      </p:sp>
      <p:sp>
        <p:nvSpPr>
          <p:cNvPr id="4" name="TextBox 3"/>
          <p:cNvSpPr txBox="1"/>
          <p:nvPr/>
        </p:nvSpPr>
        <p:spPr>
          <a:xfrm>
            <a:off x="722671" y="1417638"/>
            <a:ext cx="7964129" cy="5806718"/>
          </a:xfrm>
          <a:prstGeom prst="rect">
            <a:avLst/>
          </a:prstGeom>
          <a:noFill/>
        </p:spPr>
        <p:txBody>
          <a:bodyPr wrap="square" rtlCol="0">
            <a:spAutoFit/>
          </a:bodyPr>
          <a:lstStyle/>
          <a:p>
            <a:pPr marL="457200" indent="-457200">
              <a:lnSpc>
                <a:spcPts val="3800"/>
              </a:lnSpc>
              <a:buFont typeface="Arial" panose="020B0604020202020204" pitchFamily="34" charset="0"/>
              <a:buChar char="•"/>
            </a:pPr>
            <a:r>
              <a:rPr lang="en-GB" sz="2800" dirty="0" smtClean="0">
                <a:solidFill>
                  <a:schemeClr val="accent2">
                    <a:lumMod val="75000"/>
                  </a:schemeClr>
                </a:solidFill>
                <a:latin typeface="Trebuchet MS" pitchFamily="34" charset="0"/>
              </a:rPr>
              <a:t>Collecting policies</a:t>
            </a:r>
          </a:p>
          <a:p>
            <a:pPr marL="457200" indent="-457200">
              <a:lnSpc>
                <a:spcPts val="3000"/>
              </a:lnSpc>
              <a:buFont typeface="Arial" panose="020B0604020202020204" pitchFamily="34" charset="0"/>
              <a:buChar char="•"/>
            </a:pPr>
            <a:endParaRPr lang="en-GB" sz="2800" dirty="0">
              <a:solidFill>
                <a:schemeClr val="accent2">
                  <a:lumMod val="75000"/>
                </a:schemeClr>
              </a:solidFill>
              <a:latin typeface="Trebuchet MS" pitchFamily="34" charset="0"/>
            </a:endParaRPr>
          </a:p>
          <a:p>
            <a:pPr marL="457200" indent="-457200">
              <a:lnSpc>
                <a:spcPts val="3800"/>
              </a:lnSpc>
              <a:buFont typeface="Arial" panose="020B0604020202020204" pitchFamily="34" charset="0"/>
              <a:buChar char="•"/>
            </a:pPr>
            <a:r>
              <a:rPr lang="en-GB" sz="2800" dirty="0" smtClean="0">
                <a:solidFill>
                  <a:schemeClr val="accent2">
                    <a:lumMod val="75000"/>
                  </a:schemeClr>
                </a:solidFill>
                <a:latin typeface="Trebuchet MS" pitchFamily="34" charset="0"/>
              </a:rPr>
              <a:t>Who collects what? Why?</a:t>
            </a:r>
          </a:p>
          <a:p>
            <a:pPr marL="457200" indent="-457200">
              <a:lnSpc>
                <a:spcPts val="3000"/>
              </a:lnSpc>
              <a:buFont typeface="Arial" panose="020B0604020202020204" pitchFamily="34" charset="0"/>
              <a:buChar char="•"/>
            </a:pPr>
            <a:endParaRPr lang="en-GB" sz="2800" dirty="0" smtClean="0">
              <a:solidFill>
                <a:schemeClr val="accent2">
                  <a:lumMod val="75000"/>
                </a:schemeClr>
              </a:solidFill>
              <a:latin typeface="Trebuchet MS" pitchFamily="34" charset="0"/>
            </a:endParaRPr>
          </a:p>
          <a:p>
            <a:pPr marL="457200" indent="-457200">
              <a:lnSpc>
                <a:spcPts val="3800"/>
              </a:lnSpc>
              <a:buFont typeface="Arial" panose="020B0604020202020204" pitchFamily="34" charset="0"/>
              <a:buChar char="•"/>
            </a:pPr>
            <a:r>
              <a:rPr lang="en-GB" sz="2800" dirty="0" smtClean="0">
                <a:solidFill>
                  <a:schemeClr val="accent2">
                    <a:lumMod val="75000"/>
                  </a:schemeClr>
                </a:solidFill>
                <a:latin typeface="Trebuchet MS" pitchFamily="34" charset="0"/>
              </a:rPr>
              <a:t>How many institutions?</a:t>
            </a:r>
          </a:p>
          <a:p>
            <a:pPr marL="457200" indent="-457200">
              <a:lnSpc>
                <a:spcPts val="3000"/>
              </a:lnSpc>
              <a:buFont typeface="Arial" panose="020B0604020202020204" pitchFamily="34" charset="0"/>
              <a:buChar char="•"/>
            </a:pPr>
            <a:endParaRPr lang="en-GB" sz="2800" dirty="0" smtClean="0">
              <a:solidFill>
                <a:schemeClr val="bg2">
                  <a:lumMod val="25000"/>
                </a:schemeClr>
              </a:solidFill>
              <a:latin typeface="Trebuchet MS" pitchFamily="34" charset="0"/>
            </a:endParaRPr>
          </a:p>
          <a:p>
            <a:pPr marL="457200" indent="-457200">
              <a:lnSpc>
                <a:spcPts val="3800"/>
              </a:lnSpc>
              <a:buFont typeface="Arial" panose="020B0604020202020204" pitchFamily="34" charset="0"/>
              <a:buChar char="•"/>
            </a:pPr>
            <a:r>
              <a:rPr lang="en-GB" sz="2800" dirty="0">
                <a:solidFill>
                  <a:schemeClr val="accent2">
                    <a:lumMod val="75000"/>
                  </a:schemeClr>
                </a:solidFill>
                <a:latin typeface="Trebuchet MS" pitchFamily="34" charset="0"/>
              </a:rPr>
              <a:t>Libraries or archives?</a:t>
            </a:r>
          </a:p>
          <a:p>
            <a:pPr marL="457200" indent="-457200">
              <a:lnSpc>
                <a:spcPts val="3000"/>
              </a:lnSpc>
              <a:buFont typeface="Arial" panose="020B0604020202020204" pitchFamily="34" charset="0"/>
              <a:buChar char="•"/>
            </a:pPr>
            <a:endParaRPr lang="en-GB" sz="2800" dirty="0" smtClean="0">
              <a:solidFill>
                <a:schemeClr val="accent2">
                  <a:lumMod val="75000"/>
                </a:schemeClr>
              </a:solidFill>
              <a:latin typeface="Trebuchet MS" pitchFamily="34" charset="0"/>
            </a:endParaRPr>
          </a:p>
          <a:p>
            <a:pPr marL="457200" indent="-457200">
              <a:lnSpc>
                <a:spcPts val="3800"/>
              </a:lnSpc>
              <a:buFont typeface="Arial" panose="020B0604020202020204" pitchFamily="34" charset="0"/>
              <a:buChar char="•"/>
            </a:pPr>
            <a:r>
              <a:rPr lang="en-GB" sz="2800" dirty="0" smtClean="0">
                <a:solidFill>
                  <a:schemeClr val="accent2">
                    <a:lumMod val="75000"/>
                  </a:schemeClr>
                </a:solidFill>
                <a:latin typeface="Trebuchet MS" pitchFamily="34" charset="0"/>
              </a:rPr>
              <a:t>Centrally controlled?  A national policy?  Or a free market?  The role of GLAM in the UK, and the idea of “appropriateness”.</a:t>
            </a:r>
          </a:p>
          <a:p>
            <a:endParaRPr lang="en-GB" sz="2800" dirty="0" smtClean="0">
              <a:solidFill>
                <a:schemeClr val="bg2">
                  <a:lumMod val="25000"/>
                </a:schemeClr>
              </a:solidFill>
              <a:latin typeface="Trebuchet MS" pitchFamily="34" charset="0"/>
              <a:cs typeface="Traditional Arabic" pitchFamily="18" charset="-78"/>
            </a:endParaRPr>
          </a:p>
          <a:p>
            <a:endParaRPr lang="en-GB" sz="1500" dirty="0">
              <a:solidFill>
                <a:schemeClr val="bg2">
                  <a:lumMod val="25000"/>
                </a:schemeClr>
              </a:solidFill>
              <a:latin typeface="Trebuchet MS" pitchFamily="34" charset="0"/>
              <a:cs typeface="Traditional Arabic" pitchFamily="18" charset="-78"/>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89205">
            <a:off x="6798514" y="2234763"/>
            <a:ext cx="1760283" cy="2139873"/>
          </a:xfrm>
          <a:prstGeom prst="rect">
            <a:avLst/>
          </a:prstGeom>
        </p:spPr>
      </p:pic>
    </p:spTree>
    <p:extLst>
      <p:ext uri="{BB962C8B-B14F-4D97-AF65-F5344CB8AC3E}">
        <p14:creationId xmlns:p14="http://schemas.microsoft.com/office/powerpoint/2010/main" val="25371063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sz="3400" dirty="0">
                <a:solidFill>
                  <a:schemeClr val="bg2">
                    <a:lumMod val="25000"/>
                  </a:schemeClr>
                </a:solidFill>
                <a:latin typeface="Trebuchet MS" pitchFamily="34" charset="0"/>
              </a:rPr>
              <a:t>C</a:t>
            </a:r>
            <a:r>
              <a:rPr lang="en-GB" sz="3400" dirty="0" smtClean="0">
                <a:solidFill>
                  <a:schemeClr val="bg2">
                    <a:lumMod val="25000"/>
                  </a:schemeClr>
                </a:solidFill>
                <a:latin typeface="Trebuchet MS" pitchFamily="34" charset="0"/>
              </a:rPr>
              <a:t>ollecting Strategies: general principles</a:t>
            </a:r>
            <a:endParaRPr lang="en-GB" sz="3400" dirty="0">
              <a:solidFill>
                <a:schemeClr val="bg2">
                  <a:lumMod val="25000"/>
                </a:schemeClr>
              </a:solidFill>
              <a:latin typeface="Trebuchet MS" pitchFamily="34" charset="0"/>
            </a:endParaRPr>
          </a:p>
        </p:txBody>
      </p:sp>
      <p:sp>
        <p:nvSpPr>
          <p:cNvPr id="4" name="TextBox 3"/>
          <p:cNvSpPr txBox="1"/>
          <p:nvPr/>
        </p:nvSpPr>
        <p:spPr>
          <a:xfrm>
            <a:off x="722671" y="1417638"/>
            <a:ext cx="7964129" cy="5627181"/>
          </a:xfrm>
          <a:prstGeom prst="rect">
            <a:avLst/>
          </a:prstGeom>
          <a:noFill/>
        </p:spPr>
        <p:txBody>
          <a:bodyPr wrap="square" rtlCol="0">
            <a:spAutoFit/>
          </a:bodyPr>
          <a:lstStyle/>
          <a:p>
            <a:pPr marL="457200" indent="-457200">
              <a:lnSpc>
                <a:spcPts val="3800"/>
              </a:lnSpc>
              <a:buFont typeface="Arial" panose="020B0604020202020204" pitchFamily="34" charset="0"/>
              <a:buChar char="•"/>
            </a:pPr>
            <a:r>
              <a:rPr lang="en-GB" sz="2800" dirty="0" smtClean="0">
                <a:solidFill>
                  <a:schemeClr val="accent2">
                    <a:lumMod val="75000"/>
                  </a:schemeClr>
                </a:solidFill>
                <a:latin typeface="Trebuchet MS" pitchFamily="34" charset="0"/>
              </a:rPr>
              <a:t>By pre-eminence</a:t>
            </a:r>
          </a:p>
          <a:p>
            <a:pPr marL="457200" indent="-457200">
              <a:lnSpc>
                <a:spcPts val="3800"/>
              </a:lnSpc>
              <a:buFont typeface="Arial" panose="020B0604020202020204" pitchFamily="34" charset="0"/>
              <a:buChar char="•"/>
            </a:pPr>
            <a:r>
              <a:rPr lang="en-GB" sz="2800" dirty="0" smtClean="0">
                <a:solidFill>
                  <a:schemeClr val="accent2">
                    <a:lumMod val="75000"/>
                  </a:schemeClr>
                </a:solidFill>
                <a:latin typeface="Trebuchet MS" pitchFamily="34" charset="0"/>
              </a:rPr>
              <a:t>By research specialism</a:t>
            </a:r>
            <a:endParaRPr lang="en-GB" sz="2800" dirty="0" smtClean="0">
              <a:solidFill>
                <a:schemeClr val="bg2">
                  <a:lumMod val="25000"/>
                </a:schemeClr>
              </a:solidFill>
              <a:latin typeface="Trebuchet MS" pitchFamily="34" charset="0"/>
            </a:endParaRPr>
          </a:p>
          <a:p>
            <a:pPr marL="457200" indent="-457200">
              <a:lnSpc>
                <a:spcPts val="3800"/>
              </a:lnSpc>
              <a:buFont typeface="Arial" panose="020B0604020202020204" pitchFamily="34" charset="0"/>
              <a:buChar char="•"/>
            </a:pPr>
            <a:r>
              <a:rPr lang="en-GB" sz="2800" dirty="0" smtClean="0">
                <a:solidFill>
                  <a:schemeClr val="accent2">
                    <a:lumMod val="75000"/>
                  </a:schemeClr>
                </a:solidFill>
                <a:latin typeface="Trebuchet MS" pitchFamily="34" charset="0"/>
              </a:rPr>
              <a:t>By region, city or island</a:t>
            </a:r>
          </a:p>
          <a:p>
            <a:pPr marL="457200" indent="-457200">
              <a:lnSpc>
                <a:spcPts val="3800"/>
              </a:lnSpc>
              <a:buFont typeface="Arial" panose="020B0604020202020204" pitchFamily="34" charset="0"/>
              <a:buChar char="•"/>
            </a:pPr>
            <a:r>
              <a:rPr lang="en-GB" sz="2800" dirty="0">
                <a:solidFill>
                  <a:schemeClr val="accent2">
                    <a:lumMod val="75000"/>
                  </a:schemeClr>
                </a:solidFill>
                <a:latin typeface="Trebuchet MS" pitchFamily="34" charset="0"/>
              </a:rPr>
              <a:t>By </a:t>
            </a:r>
            <a:r>
              <a:rPr lang="en-GB" sz="2800" dirty="0" smtClean="0">
                <a:solidFill>
                  <a:schemeClr val="accent2">
                    <a:lumMod val="75000"/>
                  </a:schemeClr>
                </a:solidFill>
                <a:latin typeface="Trebuchet MS" pitchFamily="34" charset="0"/>
              </a:rPr>
              <a:t>genre</a:t>
            </a:r>
          </a:p>
          <a:p>
            <a:pPr marL="457200" indent="-457200">
              <a:lnSpc>
                <a:spcPts val="3800"/>
              </a:lnSpc>
              <a:buFont typeface="Arial" panose="020B0604020202020204" pitchFamily="34" charset="0"/>
              <a:buChar char="•"/>
            </a:pPr>
            <a:r>
              <a:rPr lang="en-GB" sz="2800" dirty="0" smtClean="0">
                <a:solidFill>
                  <a:schemeClr val="accent2">
                    <a:lumMod val="75000"/>
                  </a:schemeClr>
                </a:solidFill>
                <a:latin typeface="Trebuchet MS" pitchFamily="34" charset="0"/>
              </a:rPr>
              <a:t>By association or connection</a:t>
            </a:r>
          </a:p>
          <a:p>
            <a:pPr marL="457200" indent="-457200">
              <a:lnSpc>
                <a:spcPts val="3800"/>
              </a:lnSpc>
              <a:buFont typeface="Arial" panose="020B0604020202020204" pitchFamily="34" charset="0"/>
              <a:buChar char="•"/>
            </a:pPr>
            <a:r>
              <a:rPr lang="en-GB" sz="2800" dirty="0" smtClean="0">
                <a:solidFill>
                  <a:schemeClr val="accent2">
                    <a:lumMod val="75000"/>
                  </a:schemeClr>
                </a:solidFill>
                <a:latin typeface="Trebuchet MS" pitchFamily="34" charset="0"/>
              </a:rPr>
              <a:t>By single author</a:t>
            </a:r>
          </a:p>
          <a:p>
            <a:pPr marL="457200" indent="-457200">
              <a:lnSpc>
                <a:spcPts val="3800"/>
              </a:lnSpc>
              <a:buFont typeface="Arial" panose="020B0604020202020204" pitchFamily="34" charset="0"/>
              <a:buChar char="•"/>
            </a:pPr>
            <a:r>
              <a:rPr lang="en-GB" sz="2800" dirty="0" smtClean="0">
                <a:solidFill>
                  <a:schemeClr val="accent2">
                    <a:lumMod val="75000"/>
                  </a:schemeClr>
                </a:solidFill>
                <a:latin typeface="Trebuchet MS" pitchFamily="34" charset="0"/>
              </a:rPr>
              <a:t>Or by group of authors</a:t>
            </a:r>
          </a:p>
          <a:p>
            <a:pPr marL="457200" indent="-457200">
              <a:lnSpc>
                <a:spcPts val="3800"/>
              </a:lnSpc>
              <a:buFont typeface="Arial" panose="020B0604020202020204" pitchFamily="34" charset="0"/>
              <a:buChar char="•"/>
            </a:pPr>
            <a:r>
              <a:rPr lang="en-GB" sz="2800" dirty="0" smtClean="0">
                <a:solidFill>
                  <a:schemeClr val="accent2">
                    <a:lumMod val="75000"/>
                  </a:schemeClr>
                </a:solidFill>
                <a:latin typeface="Trebuchet MS" pitchFamily="34" charset="0"/>
              </a:rPr>
              <a:t>By “hub and spoke” approach</a:t>
            </a:r>
          </a:p>
          <a:p>
            <a:pPr marL="457200" indent="-457200">
              <a:lnSpc>
                <a:spcPts val="3800"/>
              </a:lnSpc>
              <a:buFont typeface="Arial" panose="020B0604020202020204" pitchFamily="34" charset="0"/>
              <a:buChar char="•"/>
            </a:pPr>
            <a:r>
              <a:rPr lang="en-GB" sz="2800" dirty="0" smtClean="0">
                <a:solidFill>
                  <a:schemeClr val="accent2">
                    <a:lumMod val="75000"/>
                  </a:schemeClr>
                </a:solidFill>
                <a:latin typeface="Trebuchet MS" pitchFamily="34" charset="0"/>
              </a:rPr>
              <a:t>By reference to a colonial past</a:t>
            </a:r>
          </a:p>
          <a:p>
            <a:pPr marL="457200" indent="-457200">
              <a:lnSpc>
                <a:spcPts val="3800"/>
              </a:lnSpc>
              <a:buFont typeface="Arial" panose="020B0604020202020204" pitchFamily="34" charset="0"/>
              <a:buChar char="•"/>
            </a:pPr>
            <a:r>
              <a:rPr lang="en-GB" sz="2800" dirty="0" smtClean="0">
                <a:solidFill>
                  <a:schemeClr val="accent2">
                    <a:lumMod val="75000"/>
                  </a:schemeClr>
                </a:solidFill>
                <a:latin typeface="Trebuchet MS" pitchFamily="34" charset="0"/>
              </a:rPr>
              <a:t>By serendipity</a:t>
            </a:r>
            <a:endParaRPr lang="en-GB" sz="2800" dirty="0">
              <a:solidFill>
                <a:schemeClr val="accent2">
                  <a:lumMod val="75000"/>
                </a:schemeClr>
              </a:solidFill>
              <a:latin typeface="Trebuchet MS" pitchFamily="34" charset="0"/>
            </a:endParaRPr>
          </a:p>
          <a:p>
            <a:endParaRPr lang="en-GB" sz="2800" dirty="0" smtClean="0">
              <a:solidFill>
                <a:schemeClr val="bg2">
                  <a:lumMod val="25000"/>
                </a:schemeClr>
              </a:solidFill>
              <a:latin typeface="Trebuchet MS" pitchFamily="34" charset="0"/>
              <a:cs typeface="Traditional Arabic" pitchFamily="18" charset="-78"/>
            </a:endParaRPr>
          </a:p>
          <a:p>
            <a:endParaRPr lang="en-GB" sz="1500" dirty="0">
              <a:solidFill>
                <a:schemeClr val="bg2">
                  <a:lumMod val="25000"/>
                </a:schemeClr>
              </a:solidFill>
              <a:latin typeface="Trebuchet MS" pitchFamily="34" charset="0"/>
              <a:cs typeface="Traditional Arabic" pitchFamily="18" charset="-78"/>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89205">
            <a:off x="6798514" y="2234763"/>
            <a:ext cx="1760283" cy="2139873"/>
          </a:xfrm>
          <a:prstGeom prst="rect">
            <a:avLst/>
          </a:prstGeom>
        </p:spPr>
      </p:pic>
    </p:spTree>
    <p:extLst>
      <p:ext uri="{BB962C8B-B14F-4D97-AF65-F5344CB8AC3E}">
        <p14:creationId xmlns:p14="http://schemas.microsoft.com/office/powerpoint/2010/main" val="15285316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solidFill>
                  <a:schemeClr val="bg2">
                    <a:lumMod val="25000"/>
                  </a:schemeClr>
                </a:solidFill>
                <a:latin typeface="Trebuchet MS" pitchFamily="34" charset="0"/>
              </a:rPr>
              <a:t>Acquiring Literary Papers: methods</a:t>
            </a:r>
            <a:endParaRPr lang="en-GB" sz="3600" dirty="0">
              <a:solidFill>
                <a:schemeClr val="bg2">
                  <a:lumMod val="25000"/>
                </a:schemeClr>
              </a:solidFill>
              <a:latin typeface="Trebuchet MS" pitchFamily="34" charset="0"/>
            </a:endParaRPr>
          </a:p>
        </p:txBody>
      </p:sp>
      <p:sp>
        <p:nvSpPr>
          <p:cNvPr id="4" name="TextBox 3"/>
          <p:cNvSpPr txBox="1"/>
          <p:nvPr/>
        </p:nvSpPr>
        <p:spPr>
          <a:xfrm>
            <a:off x="1297858" y="1417639"/>
            <a:ext cx="7414341" cy="5339923"/>
          </a:xfrm>
          <a:prstGeom prst="rect">
            <a:avLst/>
          </a:prstGeom>
          <a:noFill/>
        </p:spPr>
        <p:txBody>
          <a:bodyPr wrap="square" rtlCol="0">
            <a:spAutoFit/>
          </a:bodyPr>
          <a:lstStyle/>
          <a:p>
            <a:pPr marL="285750" indent="-285750">
              <a:buFont typeface="Arial" pitchFamily="34" charset="0"/>
              <a:buChar char="•"/>
            </a:pPr>
            <a:endParaRPr lang="en-GB" sz="1500" dirty="0" smtClean="0">
              <a:solidFill>
                <a:schemeClr val="bg2">
                  <a:lumMod val="25000"/>
                </a:schemeClr>
              </a:solidFill>
              <a:latin typeface="Trebuchet MS" pitchFamily="34" charset="0"/>
            </a:endParaRPr>
          </a:p>
          <a:p>
            <a:pPr marL="342900" indent="-342900">
              <a:buFont typeface="Arial" panose="020B0604020202020204" pitchFamily="34" charset="0"/>
              <a:buChar char="•"/>
            </a:pPr>
            <a:r>
              <a:rPr lang="en-GB" sz="3200" dirty="0" smtClean="0">
                <a:solidFill>
                  <a:schemeClr val="accent2">
                    <a:lumMod val="75000"/>
                  </a:schemeClr>
                </a:solidFill>
                <a:latin typeface="Trebuchet MS" pitchFamily="34" charset="0"/>
              </a:rPr>
              <a:t>Donation by the author</a:t>
            </a:r>
          </a:p>
          <a:p>
            <a:pPr marL="342900" indent="-342900">
              <a:buFont typeface="Arial" panose="020B0604020202020204" pitchFamily="34" charset="0"/>
              <a:buChar char="•"/>
            </a:pPr>
            <a:r>
              <a:rPr lang="en-GB" sz="3200" dirty="0" smtClean="0">
                <a:solidFill>
                  <a:schemeClr val="accent2">
                    <a:lumMod val="75000"/>
                  </a:schemeClr>
                </a:solidFill>
                <a:latin typeface="Trebuchet MS" pitchFamily="34" charset="0"/>
              </a:rPr>
              <a:t>Donation by family or friends</a:t>
            </a:r>
          </a:p>
          <a:p>
            <a:pPr marL="342900" indent="-342900">
              <a:buFont typeface="Arial" panose="020B0604020202020204" pitchFamily="34" charset="0"/>
              <a:buChar char="•"/>
            </a:pPr>
            <a:r>
              <a:rPr lang="en-GB" sz="3200" dirty="0" smtClean="0">
                <a:solidFill>
                  <a:schemeClr val="accent2">
                    <a:lumMod val="75000"/>
                  </a:schemeClr>
                </a:solidFill>
                <a:latin typeface="Trebuchet MS" pitchFamily="34" charset="0"/>
              </a:rPr>
              <a:t>Bequest</a:t>
            </a:r>
          </a:p>
          <a:p>
            <a:pPr marL="342900" indent="-342900">
              <a:buFont typeface="Arial" panose="020B0604020202020204" pitchFamily="34" charset="0"/>
              <a:buChar char="•"/>
            </a:pPr>
            <a:r>
              <a:rPr lang="en-GB" sz="3200" dirty="0" smtClean="0">
                <a:solidFill>
                  <a:schemeClr val="accent2">
                    <a:lumMod val="75000"/>
                  </a:schemeClr>
                </a:solidFill>
                <a:latin typeface="Trebuchet MS" pitchFamily="34" charset="0"/>
              </a:rPr>
              <a:t>Deposit</a:t>
            </a:r>
          </a:p>
          <a:p>
            <a:pPr marL="342900" indent="-342900">
              <a:buFont typeface="Arial" panose="020B0604020202020204" pitchFamily="34" charset="0"/>
              <a:buChar char="•"/>
            </a:pPr>
            <a:r>
              <a:rPr lang="en-GB" sz="3200" dirty="0" smtClean="0">
                <a:solidFill>
                  <a:schemeClr val="accent2">
                    <a:lumMod val="75000"/>
                  </a:schemeClr>
                </a:solidFill>
                <a:latin typeface="Trebuchet MS" pitchFamily="34" charset="0"/>
              </a:rPr>
              <a:t>Permanent loan</a:t>
            </a:r>
          </a:p>
          <a:p>
            <a:pPr marL="342900" indent="-342900">
              <a:buFont typeface="Arial" panose="020B0604020202020204" pitchFamily="34" charset="0"/>
              <a:buChar char="•"/>
            </a:pPr>
            <a:r>
              <a:rPr lang="en-GB" sz="3200" dirty="0" smtClean="0">
                <a:solidFill>
                  <a:schemeClr val="accent2">
                    <a:lumMod val="75000"/>
                  </a:schemeClr>
                </a:solidFill>
                <a:latin typeface="Trebuchet MS" pitchFamily="34" charset="0"/>
              </a:rPr>
              <a:t>Temporary loan</a:t>
            </a:r>
          </a:p>
          <a:p>
            <a:pPr marL="342900" indent="-342900">
              <a:buFont typeface="Arial" panose="020B0604020202020204" pitchFamily="34" charset="0"/>
              <a:buChar char="•"/>
            </a:pPr>
            <a:r>
              <a:rPr lang="en-GB" sz="3200" dirty="0">
                <a:solidFill>
                  <a:schemeClr val="accent2">
                    <a:lumMod val="75000"/>
                  </a:schemeClr>
                </a:solidFill>
                <a:latin typeface="Trebuchet MS" pitchFamily="34" charset="0"/>
              </a:rPr>
              <a:t>P</a:t>
            </a:r>
            <a:r>
              <a:rPr lang="en-GB" sz="3200" dirty="0" smtClean="0">
                <a:solidFill>
                  <a:schemeClr val="accent2">
                    <a:lumMod val="75000"/>
                  </a:schemeClr>
                </a:solidFill>
                <a:latin typeface="Trebuchet MS" pitchFamily="34" charset="0"/>
              </a:rPr>
              <a:t>rivate purchase</a:t>
            </a:r>
          </a:p>
          <a:p>
            <a:pPr marL="342900" indent="-342900">
              <a:buFont typeface="Arial" panose="020B0604020202020204" pitchFamily="34" charset="0"/>
              <a:buChar char="•"/>
            </a:pPr>
            <a:r>
              <a:rPr lang="en-GB" sz="3200" dirty="0" smtClean="0">
                <a:solidFill>
                  <a:schemeClr val="accent2">
                    <a:lumMod val="75000"/>
                  </a:schemeClr>
                </a:solidFill>
                <a:latin typeface="Trebuchet MS" pitchFamily="34" charset="0"/>
              </a:rPr>
              <a:t>Purchase from a dealer</a:t>
            </a:r>
          </a:p>
          <a:p>
            <a:pPr marL="342900" indent="-342900">
              <a:buFont typeface="Arial" panose="020B0604020202020204" pitchFamily="34" charset="0"/>
              <a:buChar char="•"/>
            </a:pPr>
            <a:r>
              <a:rPr lang="en-GB" sz="3200" dirty="0" smtClean="0">
                <a:solidFill>
                  <a:schemeClr val="accent2">
                    <a:lumMod val="75000"/>
                  </a:schemeClr>
                </a:solidFill>
                <a:latin typeface="Trebuchet MS" pitchFamily="34" charset="0"/>
              </a:rPr>
              <a:t>Purchase at auction</a:t>
            </a:r>
          </a:p>
          <a:p>
            <a:endParaRPr lang="en-GB" sz="2300" dirty="0">
              <a:solidFill>
                <a:schemeClr val="accent2">
                  <a:lumMod val="75000"/>
                </a:schemeClr>
              </a:solidFill>
              <a:latin typeface="Trebuchet MS" pitchFamily="34" charset="0"/>
            </a:endParaRPr>
          </a:p>
          <a:p>
            <a:pPr marL="285750" indent="-285750">
              <a:buFont typeface="Arial" pitchFamily="34" charset="0"/>
              <a:buChar char="•"/>
            </a:pPr>
            <a:endParaRPr lang="en-GB" sz="1500" dirty="0" smtClean="0">
              <a:solidFill>
                <a:schemeClr val="bg2">
                  <a:lumMod val="25000"/>
                </a:schemeClr>
              </a:solidFill>
              <a:latin typeface="Trebuchet MS" pitchFamily="34" charset="0"/>
            </a:endParaRPr>
          </a:p>
        </p:txBody>
      </p:sp>
      <p:pic>
        <p:nvPicPr>
          <p:cNvPr id="5" name="Picture Placeholder 4"/>
          <p:cNvPicPr>
            <a:picLocks noChangeAspect="1"/>
          </p:cNvPicPr>
          <p:nvPr/>
        </p:nvPicPr>
        <p:blipFill>
          <a:blip r:embed="rId3">
            <a:extLst>
              <a:ext uri="{28A0092B-C50C-407E-A947-70E740481C1C}">
                <a14:useLocalDpi xmlns:a14="http://schemas.microsoft.com/office/drawing/2010/main" val="0"/>
              </a:ext>
            </a:extLst>
          </a:blip>
          <a:srcRect t="14" b="14"/>
          <a:stretch>
            <a:fillRect/>
          </a:stretch>
        </p:blipFill>
        <p:spPr>
          <a:xfrm>
            <a:off x="6431116" y="4322852"/>
            <a:ext cx="2281084" cy="1710813"/>
          </a:xfrm>
          <a:prstGeom prst="rect">
            <a:avLst/>
          </a:prstGeom>
        </p:spPr>
      </p:pic>
    </p:spTree>
    <p:extLst>
      <p:ext uri="{BB962C8B-B14F-4D97-AF65-F5344CB8AC3E}">
        <p14:creationId xmlns:p14="http://schemas.microsoft.com/office/powerpoint/2010/main" val="40783501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600" dirty="0" smtClean="0">
                <a:solidFill>
                  <a:schemeClr val="bg2">
                    <a:lumMod val="25000"/>
                  </a:schemeClr>
                </a:solidFill>
                <a:latin typeface="Trebuchet MS" pitchFamily="34" charset="0"/>
              </a:rPr>
              <a:t>Acquiring Literary Papers: principles</a:t>
            </a:r>
            <a:endParaRPr lang="en-GB" sz="3600" dirty="0">
              <a:solidFill>
                <a:schemeClr val="bg2">
                  <a:lumMod val="25000"/>
                </a:schemeClr>
              </a:solidFill>
              <a:latin typeface="Trebuchet MS" pitchFamily="34" charset="0"/>
            </a:endParaRPr>
          </a:p>
        </p:txBody>
      </p:sp>
      <p:sp>
        <p:nvSpPr>
          <p:cNvPr id="4" name="TextBox 3"/>
          <p:cNvSpPr txBox="1"/>
          <p:nvPr/>
        </p:nvSpPr>
        <p:spPr>
          <a:xfrm>
            <a:off x="1297858" y="1417639"/>
            <a:ext cx="7414341" cy="5770811"/>
          </a:xfrm>
          <a:prstGeom prst="rect">
            <a:avLst/>
          </a:prstGeom>
          <a:noFill/>
        </p:spPr>
        <p:txBody>
          <a:bodyPr wrap="square" rtlCol="0">
            <a:spAutoFit/>
          </a:bodyPr>
          <a:lstStyle/>
          <a:p>
            <a:pPr marL="285750" indent="-285750">
              <a:buFont typeface="Arial" pitchFamily="34" charset="0"/>
              <a:buChar char="•"/>
            </a:pPr>
            <a:endParaRPr lang="en-GB" sz="1500" dirty="0" smtClean="0">
              <a:solidFill>
                <a:schemeClr val="bg2">
                  <a:lumMod val="25000"/>
                </a:schemeClr>
              </a:solidFill>
              <a:latin typeface="Trebuchet MS" pitchFamily="34" charset="0"/>
            </a:endParaRPr>
          </a:p>
          <a:p>
            <a:pPr marL="342900" indent="-342900">
              <a:buFont typeface="Arial" panose="020B0604020202020204" pitchFamily="34" charset="0"/>
              <a:buChar char="•"/>
            </a:pPr>
            <a:r>
              <a:rPr lang="en-GB" sz="2800" dirty="0">
                <a:solidFill>
                  <a:schemeClr val="accent2">
                    <a:lumMod val="75000"/>
                  </a:schemeClr>
                </a:solidFill>
                <a:latin typeface="Trebuchet MS" pitchFamily="34" charset="0"/>
              </a:rPr>
              <a:t>The need for a contract</a:t>
            </a:r>
          </a:p>
          <a:p>
            <a:pPr marL="342900" indent="-342900">
              <a:buFont typeface="Arial" panose="020B0604020202020204" pitchFamily="34" charset="0"/>
              <a:buChar char="•"/>
            </a:pPr>
            <a:r>
              <a:rPr lang="en-GB" sz="2800" dirty="0" smtClean="0">
                <a:solidFill>
                  <a:schemeClr val="accent2">
                    <a:lumMod val="75000"/>
                  </a:schemeClr>
                </a:solidFill>
                <a:latin typeface="Trebuchet MS" pitchFamily="34" charset="0"/>
              </a:rPr>
              <a:t>Specifying care and storage</a:t>
            </a:r>
          </a:p>
          <a:p>
            <a:pPr marL="342900" indent="-342900">
              <a:buFont typeface="Arial" panose="020B0604020202020204" pitchFamily="34" charset="0"/>
              <a:buChar char="•"/>
            </a:pPr>
            <a:r>
              <a:rPr lang="en-GB" sz="2800" dirty="0" smtClean="0">
                <a:solidFill>
                  <a:schemeClr val="accent2">
                    <a:lumMod val="75000"/>
                  </a:schemeClr>
                </a:solidFill>
                <a:latin typeface="Trebuchet MS" pitchFamily="34" charset="0"/>
              </a:rPr>
              <a:t>Specifying any restrictions on access </a:t>
            </a:r>
          </a:p>
          <a:p>
            <a:pPr marL="342900" indent="-342900">
              <a:buFont typeface="Arial" panose="020B0604020202020204" pitchFamily="34" charset="0"/>
              <a:buChar char="•"/>
            </a:pPr>
            <a:r>
              <a:rPr lang="en-GB" sz="2800" dirty="0" smtClean="0">
                <a:solidFill>
                  <a:schemeClr val="accent2">
                    <a:lumMod val="75000"/>
                  </a:schemeClr>
                </a:solidFill>
                <a:latin typeface="Trebuchet MS" pitchFamily="34" charset="0"/>
              </a:rPr>
              <a:t>Specifying the copyright position</a:t>
            </a:r>
          </a:p>
          <a:p>
            <a:pPr marL="342900" indent="-342900">
              <a:buFont typeface="Arial" panose="020B0604020202020204" pitchFamily="34" charset="0"/>
              <a:buChar char="•"/>
            </a:pPr>
            <a:r>
              <a:rPr lang="en-GB" sz="2800" dirty="0" smtClean="0">
                <a:solidFill>
                  <a:schemeClr val="accent2">
                    <a:lumMod val="75000"/>
                  </a:schemeClr>
                </a:solidFill>
                <a:latin typeface="Trebuchet MS" pitchFamily="34" charset="0"/>
              </a:rPr>
              <a:t>Any flexibility on right to make copies?</a:t>
            </a:r>
          </a:p>
          <a:p>
            <a:pPr marL="342900" indent="-342900">
              <a:buFont typeface="Arial" panose="020B0604020202020204" pitchFamily="34" charset="0"/>
              <a:buChar char="•"/>
            </a:pPr>
            <a:r>
              <a:rPr lang="en-GB" sz="2800" dirty="0" smtClean="0">
                <a:solidFill>
                  <a:schemeClr val="accent2">
                    <a:lumMod val="75000"/>
                  </a:schemeClr>
                </a:solidFill>
                <a:latin typeface="Trebuchet MS" pitchFamily="34" charset="0"/>
              </a:rPr>
              <a:t>Giving a cataloguing timetable</a:t>
            </a:r>
          </a:p>
          <a:p>
            <a:pPr marL="342900" indent="-342900">
              <a:buFont typeface="Arial" panose="020B0604020202020204" pitchFamily="34" charset="0"/>
              <a:buChar char="•"/>
            </a:pPr>
            <a:r>
              <a:rPr lang="en-GB" sz="2800" dirty="0">
                <a:solidFill>
                  <a:schemeClr val="accent2">
                    <a:lumMod val="75000"/>
                  </a:schemeClr>
                </a:solidFill>
                <a:latin typeface="Trebuchet MS" pitchFamily="34" charset="0"/>
              </a:rPr>
              <a:t>Weeding (</a:t>
            </a:r>
            <a:r>
              <a:rPr lang="en-GB" sz="2800" dirty="0" smtClean="0">
                <a:solidFill>
                  <a:schemeClr val="accent2">
                    <a:lumMod val="75000"/>
                  </a:schemeClr>
                </a:solidFill>
                <a:latin typeface="Trebuchet MS" pitchFamily="34" charset="0"/>
              </a:rPr>
              <a:t>not </a:t>
            </a:r>
            <a:r>
              <a:rPr lang="en-GB" sz="2800" dirty="0">
                <a:solidFill>
                  <a:schemeClr val="accent2">
                    <a:lumMod val="75000"/>
                  </a:schemeClr>
                </a:solidFill>
                <a:latin typeface="Trebuchet MS" pitchFamily="34" charset="0"/>
              </a:rPr>
              <a:t>usually permitted with literary </a:t>
            </a:r>
            <a:r>
              <a:rPr lang="en-GB" sz="2800" dirty="0" smtClean="0">
                <a:solidFill>
                  <a:schemeClr val="accent2">
                    <a:lumMod val="75000"/>
                  </a:schemeClr>
                </a:solidFill>
                <a:latin typeface="Trebuchet MS" pitchFamily="34" charset="0"/>
              </a:rPr>
              <a:t>collections)</a:t>
            </a:r>
          </a:p>
          <a:p>
            <a:pPr marL="342900" indent="-342900">
              <a:buFont typeface="Arial" panose="020B0604020202020204" pitchFamily="34" charset="0"/>
              <a:buChar char="•"/>
            </a:pPr>
            <a:r>
              <a:rPr lang="en-GB" sz="2800" dirty="0" smtClean="0">
                <a:solidFill>
                  <a:schemeClr val="accent2">
                    <a:lumMod val="75000"/>
                  </a:schemeClr>
                </a:solidFill>
                <a:latin typeface="Trebuchet MS" pitchFamily="34" charset="0"/>
              </a:rPr>
              <a:t>Digitisation?</a:t>
            </a:r>
          </a:p>
          <a:p>
            <a:pPr marL="342900" indent="-342900">
              <a:buFont typeface="Arial" panose="020B0604020202020204" pitchFamily="34" charset="0"/>
              <a:buChar char="•"/>
            </a:pPr>
            <a:r>
              <a:rPr lang="en-GB" sz="2800" dirty="0" smtClean="0">
                <a:solidFill>
                  <a:schemeClr val="accent2">
                    <a:lumMod val="75000"/>
                  </a:schemeClr>
                </a:solidFill>
                <a:latin typeface="Trebuchet MS" pitchFamily="34" charset="0"/>
              </a:rPr>
              <a:t>Whose arrangement?</a:t>
            </a:r>
            <a:endParaRPr lang="en-GB" sz="2800" dirty="0">
              <a:solidFill>
                <a:schemeClr val="accent2">
                  <a:lumMod val="75000"/>
                </a:schemeClr>
              </a:solidFill>
              <a:latin typeface="Trebuchet MS" pitchFamily="34" charset="0"/>
            </a:endParaRPr>
          </a:p>
          <a:p>
            <a:pPr marL="342900" indent="-342900">
              <a:buFont typeface="Arial" panose="020B0604020202020204" pitchFamily="34" charset="0"/>
              <a:buChar char="•"/>
            </a:pPr>
            <a:endParaRPr lang="en-GB" sz="3200" dirty="0" smtClean="0">
              <a:solidFill>
                <a:schemeClr val="accent2">
                  <a:lumMod val="75000"/>
                </a:schemeClr>
              </a:solidFill>
              <a:latin typeface="Trebuchet MS" pitchFamily="34" charset="0"/>
            </a:endParaRPr>
          </a:p>
          <a:p>
            <a:endParaRPr lang="en-GB" sz="2300" dirty="0">
              <a:solidFill>
                <a:schemeClr val="accent2">
                  <a:lumMod val="75000"/>
                </a:schemeClr>
              </a:solidFill>
              <a:latin typeface="Trebuchet MS" pitchFamily="34" charset="0"/>
            </a:endParaRPr>
          </a:p>
          <a:p>
            <a:pPr marL="285750" indent="-285750">
              <a:buFont typeface="Arial" pitchFamily="34" charset="0"/>
              <a:buChar char="•"/>
            </a:pPr>
            <a:endParaRPr lang="en-GB" sz="1500" dirty="0" smtClean="0">
              <a:solidFill>
                <a:schemeClr val="bg2">
                  <a:lumMod val="25000"/>
                </a:schemeClr>
              </a:solidFill>
              <a:latin typeface="Trebuchet MS" pitchFamily="34" charset="0"/>
            </a:endParaRPr>
          </a:p>
        </p:txBody>
      </p:sp>
      <p:pic>
        <p:nvPicPr>
          <p:cNvPr id="5" name="Picture Placeholder 4"/>
          <p:cNvPicPr>
            <a:picLocks noChangeAspect="1"/>
          </p:cNvPicPr>
          <p:nvPr/>
        </p:nvPicPr>
        <p:blipFill>
          <a:blip r:embed="rId3">
            <a:extLst>
              <a:ext uri="{28A0092B-C50C-407E-A947-70E740481C1C}">
                <a14:useLocalDpi xmlns:a14="http://schemas.microsoft.com/office/drawing/2010/main" val="0"/>
              </a:ext>
            </a:extLst>
          </a:blip>
          <a:srcRect t="14" b="14"/>
          <a:stretch>
            <a:fillRect/>
          </a:stretch>
        </p:blipFill>
        <p:spPr>
          <a:xfrm>
            <a:off x="5944419" y="4721058"/>
            <a:ext cx="2281084" cy="1710813"/>
          </a:xfrm>
          <a:prstGeom prst="rect">
            <a:avLst/>
          </a:prstGeom>
        </p:spPr>
      </p:pic>
    </p:spTree>
    <p:extLst>
      <p:ext uri="{BB962C8B-B14F-4D97-AF65-F5344CB8AC3E}">
        <p14:creationId xmlns:p14="http://schemas.microsoft.com/office/powerpoint/2010/main" val="7192226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2"/>
                </a:solidFill>
                <a:latin typeface="Trebuchet MS" pitchFamily="34" charset="0"/>
              </a:rPr>
              <a:t>Working with authors 1</a:t>
            </a:r>
            <a:endParaRPr lang="en-US" dirty="0">
              <a:solidFill>
                <a:schemeClr val="tx2"/>
              </a:solidFill>
              <a:latin typeface="Trebuchet MS" pitchFamily="34" charset="0"/>
            </a:endParaRPr>
          </a:p>
        </p:txBody>
      </p:sp>
      <p:sp>
        <p:nvSpPr>
          <p:cNvPr id="3" name="Content Placeholder 2"/>
          <p:cNvSpPr>
            <a:spLocks noGrp="1"/>
          </p:cNvSpPr>
          <p:nvPr>
            <p:ph idx="1"/>
          </p:nvPr>
        </p:nvSpPr>
        <p:spPr>
          <a:xfrm>
            <a:off x="457200" y="1718184"/>
            <a:ext cx="8229600" cy="4525963"/>
          </a:xfrm>
        </p:spPr>
        <p:txBody>
          <a:bodyPr>
            <a:normAutofit fontScale="92500" lnSpcReduction="10000"/>
          </a:bodyPr>
          <a:lstStyle/>
          <a:p>
            <a:pPr marL="0" indent="0">
              <a:buNone/>
            </a:pPr>
            <a:r>
              <a:rPr lang="en-US" dirty="0" smtClean="0">
                <a:solidFill>
                  <a:schemeClr val="accent2">
                    <a:lumMod val="75000"/>
                  </a:schemeClr>
                </a:solidFill>
                <a:latin typeface="Trebuchet MS" pitchFamily="34" charset="0"/>
              </a:rPr>
              <a:t>What do literary authors want?</a:t>
            </a:r>
          </a:p>
          <a:p>
            <a:pPr lvl="1">
              <a:buFont typeface="Arial" pitchFamily="34" charset="0"/>
              <a:buChar char="•"/>
            </a:pPr>
            <a:r>
              <a:rPr lang="en-US" dirty="0" smtClean="0">
                <a:solidFill>
                  <a:schemeClr val="tx2"/>
                </a:solidFill>
                <a:latin typeface="Trebuchet MS" pitchFamily="34" charset="0"/>
              </a:rPr>
              <a:t>Quality of storage</a:t>
            </a:r>
          </a:p>
          <a:p>
            <a:pPr lvl="1">
              <a:buFont typeface="Arial" pitchFamily="34" charset="0"/>
              <a:buChar char="•"/>
            </a:pPr>
            <a:r>
              <a:rPr lang="en-US" dirty="0" smtClean="0">
                <a:solidFill>
                  <a:schemeClr val="tx2"/>
                </a:solidFill>
                <a:latin typeface="Trebuchet MS" pitchFamily="34" charset="0"/>
              </a:rPr>
              <a:t>Prestige and recognition</a:t>
            </a:r>
          </a:p>
          <a:p>
            <a:pPr lvl="1">
              <a:buFont typeface="Arial" pitchFamily="34" charset="0"/>
              <a:buChar char="•"/>
            </a:pPr>
            <a:r>
              <a:rPr lang="en-US" dirty="0" smtClean="0">
                <a:solidFill>
                  <a:schemeClr val="tx2"/>
                </a:solidFill>
                <a:latin typeface="Trebuchet MS" pitchFamily="34" charset="0"/>
              </a:rPr>
              <a:t>Posterity</a:t>
            </a:r>
          </a:p>
          <a:p>
            <a:pPr lvl="1">
              <a:buFont typeface="Arial" pitchFamily="34" charset="0"/>
              <a:buChar char="•"/>
            </a:pPr>
            <a:r>
              <a:rPr lang="en-US" dirty="0" smtClean="0">
                <a:solidFill>
                  <a:schemeClr val="tx2"/>
                </a:solidFill>
                <a:latin typeface="Trebuchet MS" pitchFamily="34" charset="0"/>
              </a:rPr>
              <a:t>Usage and study</a:t>
            </a:r>
          </a:p>
          <a:p>
            <a:pPr lvl="1">
              <a:buFont typeface="Arial" pitchFamily="34" charset="0"/>
              <a:buChar char="•"/>
            </a:pPr>
            <a:r>
              <a:rPr lang="en-US" dirty="0" smtClean="0">
                <a:solidFill>
                  <a:schemeClr val="tx2"/>
                </a:solidFill>
                <a:latin typeface="Trebuchet MS" pitchFamily="34" charset="0"/>
              </a:rPr>
              <a:t>Sometimes payment</a:t>
            </a:r>
          </a:p>
          <a:p>
            <a:pPr lvl="1">
              <a:buFont typeface="Arial" pitchFamily="34" charset="0"/>
              <a:buChar char="•"/>
            </a:pPr>
            <a:endParaRPr lang="en-US" dirty="0">
              <a:solidFill>
                <a:schemeClr val="tx2"/>
              </a:solidFill>
              <a:latin typeface="Trebuchet MS" pitchFamily="34" charset="0"/>
            </a:endParaRPr>
          </a:p>
          <a:p>
            <a:pPr lvl="1">
              <a:buFont typeface="Arial" pitchFamily="34" charset="0"/>
              <a:buChar char="•"/>
            </a:pPr>
            <a:r>
              <a:rPr lang="en-US" dirty="0" smtClean="0">
                <a:solidFill>
                  <a:schemeClr val="tx2"/>
                </a:solidFill>
                <a:latin typeface="Trebuchet MS" pitchFamily="34" charset="0"/>
              </a:rPr>
              <a:t>The literary archive is sometimes a personal pension fund</a:t>
            </a:r>
          </a:p>
          <a:p>
            <a:pPr lvl="1">
              <a:buFont typeface="Arial" pitchFamily="34" charset="0"/>
              <a:buChar char="•"/>
            </a:pPr>
            <a:r>
              <a:rPr lang="en-US" dirty="0" smtClean="0">
                <a:solidFill>
                  <a:schemeClr val="tx2"/>
                </a:solidFill>
                <a:latin typeface="Trebuchet MS" pitchFamily="34" charset="0"/>
              </a:rPr>
              <a:t>Taking authors on tours of the stacks</a:t>
            </a:r>
          </a:p>
          <a:p>
            <a:pPr>
              <a:buNone/>
            </a:pPr>
            <a:endParaRPr lang="en-US" dirty="0" smtClean="0">
              <a:solidFill>
                <a:schemeClr val="tx2"/>
              </a:solidFill>
              <a:latin typeface="Trebuchet MS" pitchFamily="34" charset="0"/>
            </a:endParaRPr>
          </a:p>
          <a:p>
            <a:pPr marL="0" indent="0">
              <a:buNone/>
            </a:pPr>
            <a:endParaRPr lang="en-US" dirty="0">
              <a:solidFill>
                <a:schemeClr val="tx2"/>
              </a:solidFill>
              <a:latin typeface="Trebuchet MS"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9319">
            <a:off x="5551372" y="2712494"/>
            <a:ext cx="2762020" cy="18364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889575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tx2"/>
                </a:solidFill>
                <a:latin typeface="Trebuchet MS" pitchFamily="34" charset="0"/>
              </a:rPr>
              <a:t>Working with authors 2</a:t>
            </a:r>
            <a:endParaRPr lang="en-US" dirty="0">
              <a:solidFill>
                <a:schemeClr val="tx2"/>
              </a:solidFill>
              <a:latin typeface="Trebuchet MS" pitchFamily="34" charset="0"/>
            </a:endParaRPr>
          </a:p>
        </p:txBody>
      </p:sp>
      <p:sp>
        <p:nvSpPr>
          <p:cNvPr id="3" name="Content Placeholder 2"/>
          <p:cNvSpPr>
            <a:spLocks noGrp="1"/>
          </p:cNvSpPr>
          <p:nvPr>
            <p:ph idx="1"/>
          </p:nvPr>
        </p:nvSpPr>
        <p:spPr>
          <a:xfrm>
            <a:off x="457200" y="1718184"/>
            <a:ext cx="8229600" cy="4525963"/>
          </a:xfrm>
        </p:spPr>
        <p:txBody>
          <a:bodyPr>
            <a:normAutofit lnSpcReduction="10000"/>
          </a:bodyPr>
          <a:lstStyle/>
          <a:p>
            <a:pPr marL="0" indent="0">
              <a:buNone/>
            </a:pPr>
            <a:r>
              <a:rPr lang="en-US" dirty="0" smtClean="0">
                <a:solidFill>
                  <a:schemeClr val="accent2">
                    <a:lumMod val="75000"/>
                  </a:schemeClr>
                </a:solidFill>
                <a:latin typeface="Trebuchet MS" pitchFamily="34" charset="0"/>
              </a:rPr>
              <a:t>Helping literary authors</a:t>
            </a:r>
          </a:p>
          <a:p>
            <a:pPr lvl="1">
              <a:buFont typeface="Arial" pitchFamily="34" charset="0"/>
              <a:buChar char="•"/>
            </a:pPr>
            <a:r>
              <a:rPr lang="en-US" dirty="0" smtClean="0">
                <a:solidFill>
                  <a:schemeClr val="tx2"/>
                </a:solidFill>
                <a:latin typeface="Trebuchet MS" pitchFamily="34" charset="0"/>
              </a:rPr>
              <a:t>What should they keep?</a:t>
            </a:r>
          </a:p>
          <a:p>
            <a:pPr lvl="1">
              <a:buFont typeface="Arial" pitchFamily="34" charset="0"/>
              <a:buChar char="•"/>
            </a:pPr>
            <a:r>
              <a:rPr lang="en-US" dirty="0" smtClean="0">
                <a:solidFill>
                  <a:schemeClr val="tx2"/>
                </a:solidFill>
                <a:latin typeface="Trebuchet MS" pitchFamily="34" charset="0"/>
              </a:rPr>
              <a:t>How should they keep it?</a:t>
            </a:r>
          </a:p>
          <a:p>
            <a:pPr lvl="1">
              <a:buFont typeface="Arial" pitchFamily="34" charset="0"/>
              <a:buChar char="•"/>
            </a:pPr>
            <a:r>
              <a:rPr lang="en-US" dirty="0" smtClean="0">
                <a:solidFill>
                  <a:schemeClr val="tx2"/>
                </a:solidFill>
                <a:latin typeface="Trebuchet MS" pitchFamily="34" charset="0"/>
              </a:rPr>
              <a:t>When to transfer</a:t>
            </a:r>
          </a:p>
          <a:p>
            <a:pPr lvl="1">
              <a:buFont typeface="Arial" pitchFamily="34" charset="0"/>
              <a:buChar char="•"/>
            </a:pPr>
            <a:r>
              <a:rPr lang="en-US" dirty="0" smtClean="0">
                <a:solidFill>
                  <a:schemeClr val="tx2"/>
                </a:solidFill>
                <a:latin typeface="Trebuchet MS" pitchFamily="34" charset="0"/>
              </a:rPr>
              <a:t>Transfer in tranches</a:t>
            </a:r>
          </a:p>
          <a:p>
            <a:pPr lvl="1">
              <a:buFont typeface="Arial" pitchFamily="34" charset="0"/>
              <a:buChar char="•"/>
            </a:pPr>
            <a:r>
              <a:rPr lang="en-US" dirty="0" smtClean="0">
                <a:solidFill>
                  <a:schemeClr val="tx2"/>
                </a:solidFill>
                <a:latin typeface="Trebuchet MS" pitchFamily="34" charset="0"/>
              </a:rPr>
              <a:t>Access for the author</a:t>
            </a:r>
          </a:p>
          <a:p>
            <a:pPr marL="457200" lvl="1" indent="0">
              <a:buNone/>
            </a:pPr>
            <a:endParaRPr lang="en-US" dirty="0">
              <a:solidFill>
                <a:schemeClr val="tx2"/>
              </a:solidFill>
              <a:latin typeface="Trebuchet MS" pitchFamily="34" charset="0"/>
            </a:endParaRPr>
          </a:p>
          <a:p>
            <a:pPr lvl="1">
              <a:buFont typeface="Arial" pitchFamily="34" charset="0"/>
              <a:buChar char="•"/>
            </a:pPr>
            <a:r>
              <a:rPr lang="en-US" dirty="0" smtClean="0">
                <a:solidFill>
                  <a:schemeClr val="tx2"/>
                </a:solidFill>
                <a:latin typeface="Trebuchet MS" pitchFamily="34" charset="0"/>
              </a:rPr>
              <a:t>The document entitled </a:t>
            </a:r>
            <a:r>
              <a:rPr lang="en-US" b="1" i="1" dirty="0" smtClean="0">
                <a:solidFill>
                  <a:schemeClr val="tx2"/>
                </a:solidFill>
                <a:latin typeface="Trebuchet MS" pitchFamily="34" charset="0"/>
                <a:hlinkClick r:id="rId3"/>
              </a:rPr>
              <a:t>Authors and their Papers</a:t>
            </a:r>
            <a:endParaRPr lang="en-US" b="1" i="1" dirty="0" smtClean="0">
              <a:solidFill>
                <a:schemeClr val="tx2"/>
              </a:solidFill>
              <a:latin typeface="Trebuchet MS" pitchFamily="34" charset="0"/>
            </a:endParaRPr>
          </a:p>
          <a:p>
            <a:pPr>
              <a:buNone/>
            </a:pPr>
            <a:endParaRPr lang="en-US" dirty="0" smtClean="0">
              <a:solidFill>
                <a:schemeClr val="tx2"/>
              </a:solidFill>
              <a:latin typeface="Trebuchet MS" pitchFamily="34" charset="0"/>
            </a:endParaRPr>
          </a:p>
          <a:p>
            <a:pPr marL="0" indent="0">
              <a:buNone/>
            </a:pPr>
            <a:endParaRPr lang="en-US" dirty="0">
              <a:solidFill>
                <a:schemeClr val="tx2"/>
              </a:solidFill>
              <a:latin typeface="Trebuchet MS" pitchFamily="34" charset="0"/>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29319">
            <a:off x="5551372" y="2712494"/>
            <a:ext cx="2762020" cy="18364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870620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2">
                    <a:lumMod val="25000"/>
                  </a:schemeClr>
                </a:solidFill>
                <a:latin typeface="Trebuchet MS" pitchFamily="34" charset="0"/>
              </a:rPr>
              <a:t>Cataloguing Literary Papers</a:t>
            </a:r>
            <a:endParaRPr lang="en-GB" dirty="0">
              <a:solidFill>
                <a:schemeClr val="bg2">
                  <a:lumMod val="25000"/>
                </a:schemeClr>
              </a:solidFill>
              <a:latin typeface="Trebuchet MS" pitchFamily="34" charset="0"/>
            </a:endParaRPr>
          </a:p>
        </p:txBody>
      </p:sp>
      <p:sp>
        <p:nvSpPr>
          <p:cNvPr id="4" name="TextBox 3"/>
          <p:cNvSpPr txBox="1"/>
          <p:nvPr/>
        </p:nvSpPr>
        <p:spPr>
          <a:xfrm>
            <a:off x="342900" y="1678627"/>
            <a:ext cx="8369300" cy="4508927"/>
          </a:xfrm>
          <a:prstGeom prst="rect">
            <a:avLst/>
          </a:prstGeom>
          <a:noFill/>
        </p:spPr>
        <p:txBody>
          <a:bodyPr wrap="square" rtlCol="0">
            <a:spAutoFit/>
          </a:bodyPr>
          <a:lstStyle/>
          <a:p>
            <a:r>
              <a:rPr lang="en-GB" sz="2300" dirty="0" smtClean="0">
                <a:solidFill>
                  <a:schemeClr val="accent2">
                    <a:lumMod val="75000"/>
                  </a:schemeClr>
                </a:solidFill>
                <a:latin typeface="Trebuchet MS" pitchFamily="34" charset="0"/>
              </a:rPr>
              <a:t>Levels of cataloguing</a:t>
            </a:r>
            <a:endParaRPr lang="en-GB" sz="2300" dirty="0">
              <a:solidFill>
                <a:schemeClr val="accent2">
                  <a:lumMod val="75000"/>
                </a:schemeClr>
              </a:solidFill>
              <a:latin typeface="Trebuchet MS" pitchFamily="34" charset="0"/>
            </a:endParaRPr>
          </a:p>
          <a:p>
            <a:pPr marL="285750" indent="-285750">
              <a:buFont typeface="Arial" pitchFamily="34" charset="0"/>
              <a:buChar char="•"/>
            </a:pPr>
            <a:r>
              <a:rPr lang="en-GB" sz="1500" dirty="0" smtClean="0">
                <a:solidFill>
                  <a:schemeClr val="bg2">
                    <a:lumMod val="25000"/>
                  </a:schemeClr>
                </a:solidFill>
                <a:latin typeface="Trebuchet MS" pitchFamily="34" charset="0"/>
              </a:rPr>
              <a:t>Summary lists first</a:t>
            </a:r>
          </a:p>
          <a:p>
            <a:pPr marL="285750" indent="-285750">
              <a:buFont typeface="Arial" pitchFamily="34" charset="0"/>
              <a:buChar char="•"/>
            </a:pPr>
            <a:r>
              <a:rPr lang="en-GB" sz="1500" dirty="0" smtClean="0">
                <a:solidFill>
                  <a:schemeClr val="bg2">
                    <a:lumMod val="25000"/>
                  </a:schemeClr>
                </a:solidFill>
                <a:latin typeface="Trebuchet MS" pitchFamily="34" charset="0"/>
              </a:rPr>
              <a:t>Collection-level; box-level; folder-level; item-level</a:t>
            </a:r>
          </a:p>
          <a:p>
            <a:pPr marL="285750" indent="-285750">
              <a:buFont typeface="Arial" pitchFamily="34" charset="0"/>
              <a:buChar char="•"/>
            </a:pPr>
            <a:r>
              <a:rPr lang="en-GB" sz="1500" dirty="0" smtClean="0">
                <a:solidFill>
                  <a:schemeClr val="bg2">
                    <a:lumMod val="25000"/>
                  </a:schemeClr>
                </a:solidFill>
                <a:latin typeface="Trebuchet MS" pitchFamily="34" charset="0"/>
              </a:rPr>
              <a:t>Pressure to make available, especially purchased collections</a:t>
            </a:r>
          </a:p>
          <a:p>
            <a:pPr marL="285750" indent="-285750">
              <a:buFont typeface="Arial" pitchFamily="34" charset="0"/>
              <a:buChar char="•"/>
            </a:pPr>
            <a:endParaRPr lang="en-GB" sz="1500" dirty="0" smtClean="0">
              <a:solidFill>
                <a:schemeClr val="bg2">
                  <a:lumMod val="25000"/>
                </a:schemeClr>
              </a:solidFill>
              <a:latin typeface="Trebuchet MS" pitchFamily="34" charset="0"/>
            </a:endParaRPr>
          </a:p>
          <a:p>
            <a:r>
              <a:rPr lang="en-GB" sz="2300" dirty="0" smtClean="0">
                <a:solidFill>
                  <a:schemeClr val="accent2">
                    <a:lumMod val="75000"/>
                  </a:schemeClr>
                </a:solidFill>
                <a:latin typeface="Trebuchet MS" pitchFamily="34" charset="0"/>
              </a:rPr>
              <a:t>Catalogues and indexes</a:t>
            </a:r>
            <a:endParaRPr lang="en-GB" sz="2300" dirty="0">
              <a:solidFill>
                <a:schemeClr val="accent2">
                  <a:lumMod val="75000"/>
                </a:schemeClr>
              </a:solidFill>
              <a:latin typeface="Trebuchet MS" pitchFamily="34" charset="0"/>
            </a:endParaRPr>
          </a:p>
          <a:p>
            <a:pPr marL="285750" indent="-285750">
              <a:buFont typeface="Arial" pitchFamily="34" charset="0"/>
              <a:buChar char="•"/>
            </a:pPr>
            <a:r>
              <a:rPr lang="en-GB" sz="1500" dirty="0" smtClean="0">
                <a:solidFill>
                  <a:schemeClr val="bg2">
                    <a:lumMod val="25000"/>
                  </a:schemeClr>
                </a:solidFill>
                <a:latin typeface="Trebuchet MS" pitchFamily="34" charset="0"/>
                <a:cs typeface="Traditional Arabic" pitchFamily="18" charset="-78"/>
              </a:rPr>
              <a:t>Name indexes are very important for personal papers</a:t>
            </a:r>
          </a:p>
          <a:p>
            <a:pPr marL="285750" indent="-285750">
              <a:buFont typeface="Arial" pitchFamily="34" charset="0"/>
              <a:buChar char="•"/>
            </a:pPr>
            <a:r>
              <a:rPr lang="en-GB" sz="1500" dirty="0" smtClean="0">
                <a:solidFill>
                  <a:schemeClr val="bg2">
                    <a:lumMod val="25000"/>
                  </a:schemeClr>
                </a:solidFill>
                <a:latin typeface="Trebuchet MS" pitchFamily="34" charset="0"/>
                <a:cs typeface="Traditional Arabic" pitchFamily="18" charset="-78"/>
              </a:rPr>
              <a:t>Need to distinguish between </a:t>
            </a:r>
            <a:r>
              <a:rPr lang="en-GB" sz="1500" b="1" dirty="0" smtClean="0">
                <a:solidFill>
                  <a:schemeClr val="bg2">
                    <a:lumMod val="25000"/>
                  </a:schemeClr>
                </a:solidFill>
                <a:latin typeface="Trebuchet MS" pitchFamily="34" charset="0"/>
                <a:cs typeface="Traditional Arabic" pitchFamily="18" charset="-78"/>
              </a:rPr>
              <a:t>creator</a:t>
            </a:r>
            <a:r>
              <a:rPr lang="en-GB" sz="1500" dirty="0" smtClean="0">
                <a:solidFill>
                  <a:schemeClr val="bg2">
                    <a:lumMod val="25000"/>
                  </a:schemeClr>
                </a:solidFill>
                <a:latin typeface="Trebuchet MS" pitchFamily="34" charset="0"/>
                <a:cs typeface="Traditional Arabic" pitchFamily="18" charset="-78"/>
              </a:rPr>
              <a:t> and </a:t>
            </a:r>
            <a:r>
              <a:rPr lang="en-GB" sz="1500" b="1" dirty="0" smtClean="0">
                <a:solidFill>
                  <a:schemeClr val="bg2">
                    <a:lumMod val="25000"/>
                  </a:schemeClr>
                </a:solidFill>
                <a:latin typeface="Trebuchet MS" pitchFamily="34" charset="0"/>
                <a:cs typeface="Traditional Arabic" pitchFamily="18" charset="-78"/>
              </a:rPr>
              <a:t>person mentioned</a:t>
            </a:r>
          </a:p>
          <a:p>
            <a:endParaRPr lang="en-GB" sz="1500" dirty="0">
              <a:solidFill>
                <a:schemeClr val="bg2">
                  <a:lumMod val="25000"/>
                </a:schemeClr>
              </a:solidFill>
              <a:latin typeface="Trebuchet MS" pitchFamily="34" charset="0"/>
              <a:cs typeface="Traditional Arabic" pitchFamily="18" charset="-78"/>
            </a:endParaRPr>
          </a:p>
          <a:p>
            <a:r>
              <a:rPr lang="en-GB" sz="2300" dirty="0" smtClean="0">
                <a:solidFill>
                  <a:schemeClr val="accent2">
                    <a:lumMod val="75000"/>
                  </a:schemeClr>
                </a:solidFill>
                <a:latin typeface="Trebuchet MS" pitchFamily="34" charset="0"/>
              </a:rPr>
              <a:t>Scale</a:t>
            </a:r>
            <a:endParaRPr lang="en-GB" sz="2300" dirty="0">
              <a:solidFill>
                <a:schemeClr val="accent2">
                  <a:lumMod val="75000"/>
                </a:schemeClr>
              </a:solidFill>
              <a:latin typeface="Trebuchet MS" pitchFamily="34" charset="0"/>
            </a:endParaRPr>
          </a:p>
          <a:p>
            <a:pPr marL="285750" indent="-285750">
              <a:buFont typeface="Arial" pitchFamily="34" charset="0"/>
              <a:buChar char="•"/>
            </a:pPr>
            <a:r>
              <a:rPr lang="en-GB" sz="1500" dirty="0" smtClean="0">
                <a:solidFill>
                  <a:schemeClr val="bg2">
                    <a:lumMod val="25000"/>
                  </a:schemeClr>
                </a:solidFill>
                <a:latin typeface="Trebuchet MS" pitchFamily="34" charset="0"/>
              </a:rPr>
              <a:t>“Correspondence of Neshani Andreas” is too vague</a:t>
            </a:r>
          </a:p>
          <a:p>
            <a:pPr marL="285750" indent="-285750">
              <a:buFont typeface="Arial" pitchFamily="34" charset="0"/>
              <a:buChar char="•"/>
            </a:pPr>
            <a:r>
              <a:rPr lang="en-GB" sz="1500" dirty="0" smtClean="0">
                <a:solidFill>
                  <a:schemeClr val="bg2">
                    <a:lumMod val="25000"/>
                  </a:schemeClr>
                </a:solidFill>
                <a:latin typeface="Trebuchet MS" pitchFamily="34" charset="0"/>
              </a:rPr>
              <a:t>Indication of number of documents and their significance</a:t>
            </a:r>
          </a:p>
          <a:p>
            <a:endParaRPr lang="en-GB" sz="1500" dirty="0">
              <a:solidFill>
                <a:schemeClr val="bg2">
                  <a:lumMod val="25000"/>
                </a:schemeClr>
              </a:solidFill>
              <a:latin typeface="Trebuchet MS" pitchFamily="34" charset="0"/>
            </a:endParaRPr>
          </a:p>
          <a:p>
            <a:r>
              <a:rPr lang="en-GB" sz="2300" dirty="0" smtClean="0">
                <a:solidFill>
                  <a:schemeClr val="accent2">
                    <a:lumMod val="75000"/>
                  </a:schemeClr>
                </a:solidFill>
                <a:latin typeface="Trebuchet MS" pitchFamily="34" charset="0"/>
              </a:rPr>
              <a:t>Cataloguing blogs</a:t>
            </a:r>
          </a:p>
          <a:p>
            <a:pPr marL="285750" indent="-285750">
              <a:buFont typeface="Arial" pitchFamily="34" charset="0"/>
              <a:buChar char="•"/>
            </a:pPr>
            <a:r>
              <a:rPr lang="en-GB" sz="1500" dirty="0" smtClean="0">
                <a:solidFill>
                  <a:schemeClr val="bg2">
                    <a:lumMod val="25000"/>
                  </a:schemeClr>
                </a:solidFill>
                <a:latin typeface="Trebuchet MS" pitchFamily="34" charset="0"/>
              </a:rPr>
              <a:t>Spreading the word about new acquisitions which are being processed; letting people know when collections will become fully available</a:t>
            </a:r>
          </a:p>
          <a:p>
            <a:pPr marL="285750" indent="-285750">
              <a:buFont typeface="Arial" pitchFamily="34" charset="0"/>
              <a:buChar char="•"/>
            </a:pPr>
            <a:endParaRPr lang="en-GB" sz="1500" dirty="0" smtClean="0">
              <a:solidFill>
                <a:schemeClr val="bg2">
                  <a:lumMod val="25000"/>
                </a:schemeClr>
              </a:solidFill>
              <a:latin typeface="Trebuchet MS"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89205">
            <a:off x="6577267" y="2212110"/>
            <a:ext cx="1760283" cy="2139873"/>
          </a:xfrm>
          <a:prstGeom prst="rect">
            <a:avLst/>
          </a:prstGeom>
        </p:spPr>
      </p:pic>
    </p:spTree>
    <p:extLst>
      <p:ext uri="{BB962C8B-B14F-4D97-AF65-F5344CB8AC3E}">
        <p14:creationId xmlns:p14="http://schemas.microsoft.com/office/powerpoint/2010/main" val="12773743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919328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2">
                    <a:lumMod val="25000"/>
                  </a:schemeClr>
                </a:solidFill>
                <a:latin typeface="Trebuchet MS" pitchFamily="34" charset="0"/>
              </a:rPr>
              <a:t>Locating Literary Papers</a:t>
            </a:r>
            <a:endParaRPr lang="en-GB" dirty="0">
              <a:solidFill>
                <a:schemeClr val="bg2">
                  <a:lumMod val="25000"/>
                </a:schemeClr>
              </a:solidFill>
              <a:latin typeface="Trebuchet MS" pitchFamily="34" charset="0"/>
            </a:endParaRPr>
          </a:p>
        </p:txBody>
      </p:sp>
      <p:sp>
        <p:nvSpPr>
          <p:cNvPr id="4" name="TextBox 3"/>
          <p:cNvSpPr txBox="1"/>
          <p:nvPr/>
        </p:nvSpPr>
        <p:spPr>
          <a:xfrm>
            <a:off x="342900" y="1678627"/>
            <a:ext cx="8369300" cy="3939540"/>
          </a:xfrm>
          <a:prstGeom prst="rect">
            <a:avLst/>
          </a:prstGeom>
          <a:noFill/>
        </p:spPr>
        <p:txBody>
          <a:bodyPr wrap="square" rtlCol="0">
            <a:spAutoFit/>
          </a:bodyPr>
          <a:lstStyle/>
          <a:p>
            <a:r>
              <a:rPr lang="en-GB" sz="3600" dirty="0" smtClean="0">
                <a:solidFill>
                  <a:schemeClr val="accent2">
                    <a:lumMod val="75000"/>
                  </a:schemeClr>
                </a:solidFill>
                <a:latin typeface="Trebuchet MS" pitchFamily="34" charset="0"/>
              </a:rPr>
              <a:t>Reference books and Location Registers</a:t>
            </a:r>
            <a:endParaRPr lang="en-GB" sz="3600" dirty="0">
              <a:solidFill>
                <a:schemeClr val="accent2">
                  <a:lumMod val="75000"/>
                </a:schemeClr>
              </a:solidFill>
              <a:latin typeface="Trebuchet MS" pitchFamily="34" charset="0"/>
            </a:endParaRPr>
          </a:p>
          <a:p>
            <a:pPr marL="285750" indent="-285750">
              <a:buFont typeface="Arial" pitchFamily="34" charset="0"/>
              <a:buChar char="•"/>
            </a:pPr>
            <a:endParaRPr lang="en-GB" sz="1500" dirty="0" smtClean="0">
              <a:solidFill>
                <a:schemeClr val="bg2">
                  <a:lumMod val="25000"/>
                </a:schemeClr>
              </a:solidFill>
              <a:latin typeface="Trebuchet MS" pitchFamily="34" charset="0"/>
            </a:endParaRPr>
          </a:p>
          <a:p>
            <a:pPr marL="342900" indent="-342900">
              <a:buFont typeface="Arial" panose="020B0604020202020204" pitchFamily="34" charset="0"/>
              <a:buChar char="•"/>
            </a:pPr>
            <a:r>
              <a:rPr lang="en-GB" sz="2300" dirty="0" smtClean="0">
                <a:solidFill>
                  <a:schemeClr val="accent2">
                    <a:lumMod val="75000"/>
                  </a:schemeClr>
                </a:solidFill>
                <a:latin typeface="Trebuchet MS" pitchFamily="34" charset="0"/>
                <a:hlinkClick r:id="rId3"/>
              </a:rPr>
              <a:t>www.locationregister.com</a:t>
            </a:r>
            <a:endParaRPr lang="en-GB" sz="2300" dirty="0" smtClean="0">
              <a:solidFill>
                <a:schemeClr val="accent2">
                  <a:lumMod val="75000"/>
                </a:schemeClr>
              </a:solidFill>
              <a:latin typeface="Trebuchet MS" pitchFamily="34" charset="0"/>
            </a:endParaRPr>
          </a:p>
          <a:p>
            <a:pPr marL="342900" indent="-342900">
              <a:buFont typeface="Arial" panose="020B0604020202020204" pitchFamily="34" charset="0"/>
              <a:buChar char="•"/>
            </a:pPr>
            <a:endParaRPr lang="en-GB" sz="2300" dirty="0" smtClean="0">
              <a:solidFill>
                <a:schemeClr val="accent2">
                  <a:lumMod val="75000"/>
                </a:schemeClr>
              </a:solidFill>
              <a:latin typeface="Trebuchet MS" pitchFamily="34" charset="0"/>
            </a:endParaRPr>
          </a:p>
          <a:p>
            <a:pPr marL="342900" indent="-342900">
              <a:buFont typeface="Arial" panose="020B0604020202020204" pitchFamily="34" charset="0"/>
              <a:buChar char="•"/>
            </a:pPr>
            <a:r>
              <a:rPr lang="en-GB" sz="2300" dirty="0" smtClean="0">
                <a:solidFill>
                  <a:schemeClr val="accent2">
                    <a:lumMod val="75000"/>
                  </a:schemeClr>
                </a:solidFill>
                <a:latin typeface="Trebuchet MS" pitchFamily="34" charset="0"/>
              </a:rPr>
              <a:t>French location register</a:t>
            </a:r>
          </a:p>
          <a:p>
            <a:pPr marL="342900" indent="-342900">
              <a:buFont typeface="Arial" panose="020B0604020202020204" pitchFamily="34" charset="0"/>
              <a:buChar char="•"/>
            </a:pPr>
            <a:endParaRPr lang="en-GB" sz="2300" dirty="0">
              <a:solidFill>
                <a:schemeClr val="accent2">
                  <a:lumMod val="75000"/>
                </a:schemeClr>
              </a:solidFill>
              <a:latin typeface="Trebuchet MS" pitchFamily="34" charset="0"/>
            </a:endParaRPr>
          </a:p>
          <a:p>
            <a:pPr marL="342900" indent="-342900">
              <a:buFont typeface="Arial" panose="020B0604020202020204" pitchFamily="34" charset="0"/>
              <a:buChar char="•"/>
            </a:pPr>
            <a:r>
              <a:rPr lang="en-GB" sz="2300" dirty="0" smtClean="0">
                <a:solidFill>
                  <a:schemeClr val="accent2">
                    <a:lumMod val="75000"/>
                  </a:schemeClr>
                </a:solidFill>
                <a:latin typeface="Trebuchet MS" pitchFamily="34" charset="0"/>
              </a:rPr>
              <a:t>Artists Papers Register</a:t>
            </a:r>
          </a:p>
          <a:p>
            <a:pPr marL="342900" indent="-342900">
              <a:buFont typeface="Arial" panose="020B0604020202020204" pitchFamily="34" charset="0"/>
              <a:buChar char="•"/>
            </a:pPr>
            <a:endParaRPr lang="en-GB" sz="2300" dirty="0">
              <a:solidFill>
                <a:schemeClr val="accent2">
                  <a:lumMod val="75000"/>
                </a:schemeClr>
              </a:solidFill>
              <a:latin typeface="Trebuchet MS" pitchFamily="34" charset="0"/>
            </a:endParaRPr>
          </a:p>
          <a:p>
            <a:pPr marL="342900" indent="-342900">
              <a:buFont typeface="Arial" panose="020B0604020202020204" pitchFamily="34" charset="0"/>
              <a:buChar char="•"/>
            </a:pPr>
            <a:r>
              <a:rPr lang="en-GB" sz="2300" dirty="0" smtClean="0">
                <a:solidFill>
                  <a:schemeClr val="accent2">
                    <a:lumMod val="75000"/>
                  </a:schemeClr>
                </a:solidFill>
                <a:latin typeface="Trebuchet MS" pitchFamily="34" charset="0"/>
              </a:rPr>
              <a:t>British Book Trade Archives </a:t>
            </a:r>
          </a:p>
          <a:p>
            <a:endParaRPr lang="en-GB" sz="2300" dirty="0">
              <a:solidFill>
                <a:schemeClr val="accent2">
                  <a:lumMod val="75000"/>
                </a:schemeClr>
              </a:solidFill>
              <a:latin typeface="Trebuchet MS" pitchFamily="34" charset="0"/>
            </a:endParaRPr>
          </a:p>
          <a:p>
            <a:pPr marL="285750" indent="-285750">
              <a:buFont typeface="Arial" pitchFamily="34" charset="0"/>
              <a:buChar char="•"/>
            </a:pPr>
            <a:endParaRPr lang="en-GB" sz="1500" dirty="0" smtClean="0">
              <a:solidFill>
                <a:schemeClr val="bg2">
                  <a:lumMod val="25000"/>
                </a:schemeClr>
              </a:solidFill>
              <a:latin typeface="Trebuchet MS" pitchFamily="34" charset="0"/>
            </a:endParaRPr>
          </a:p>
        </p:txBody>
      </p:sp>
      <p:pic>
        <p:nvPicPr>
          <p:cNvPr id="5" name="Picture Placeholder 4"/>
          <p:cNvPicPr>
            <a:picLocks noChangeAspect="1"/>
          </p:cNvPicPr>
          <p:nvPr/>
        </p:nvPicPr>
        <p:blipFill>
          <a:blip r:embed="rId4">
            <a:extLst>
              <a:ext uri="{28A0092B-C50C-407E-A947-70E740481C1C}">
                <a14:useLocalDpi xmlns:a14="http://schemas.microsoft.com/office/drawing/2010/main" val="0"/>
              </a:ext>
            </a:extLst>
          </a:blip>
          <a:srcRect t="14" b="14"/>
          <a:stretch>
            <a:fillRect/>
          </a:stretch>
        </p:blipFill>
        <p:spPr>
          <a:xfrm>
            <a:off x="6431116" y="4748980"/>
            <a:ext cx="2281084" cy="1710813"/>
          </a:xfrm>
          <a:prstGeom prst="rect">
            <a:avLst/>
          </a:prstGeom>
        </p:spPr>
      </p:pic>
    </p:spTree>
    <p:extLst>
      <p:ext uri="{BB962C8B-B14F-4D97-AF65-F5344CB8AC3E}">
        <p14:creationId xmlns:p14="http://schemas.microsoft.com/office/powerpoint/2010/main" val="11455958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solidFill>
                  <a:schemeClr val="bg2">
                    <a:lumMod val="25000"/>
                  </a:schemeClr>
                </a:solidFill>
                <a:latin typeface="Trebuchet MS" pitchFamily="34" charset="0"/>
              </a:rPr>
              <a:t>Using Literary Papers: scholarship</a:t>
            </a:r>
            <a:endParaRPr lang="en-GB" dirty="0">
              <a:solidFill>
                <a:schemeClr val="bg2">
                  <a:lumMod val="25000"/>
                </a:schemeClr>
              </a:solidFill>
              <a:latin typeface="Trebuchet MS" pitchFamily="34" charset="0"/>
            </a:endParaRPr>
          </a:p>
        </p:txBody>
      </p:sp>
      <p:sp>
        <p:nvSpPr>
          <p:cNvPr id="4" name="TextBox 3"/>
          <p:cNvSpPr txBox="1"/>
          <p:nvPr/>
        </p:nvSpPr>
        <p:spPr>
          <a:xfrm>
            <a:off x="317500" y="1678626"/>
            <a:ext cx="8369300" cy="4585871"/>
          </a:xfrm>
          <a:prstGeom prst="rect">
            <a:avLst/>
          </a:prstGeom>
          <a:noFill/>
        </p:spPr>
        <p:txBody>
          <a:bodyPr wrap="square" rtlCol="0">
            <a:spAutoFit/>
          </a:bodyPr>
          <a:lstStyle/>
          <a:p>
            <a:r>
              <a:rPr lang="en-GB" sz="2400" dirty="0" smtClean="0">
                <a:solidFill>
                  <a:schemeClr val="accent2">
                    <a:lumMod val="75000"/>
                  </a:schemeClr>
                </a:solidFill>
                <a:latin typeface="Trebuchet MS" pitchFamily="34" charset="0"/>
              </a:rPr>
              <a:t>Scholarly study of drafts and versions</a:t>
            </a:r>
            <a:endParaRPr lang="en-GB" sz="2400" dirty="0">
              <a:solidFill>
                <a:schemeClr val="accent2">
                  <a:lumMod val="75000"/>
                </a:schemeClr>
              </a:solidFill>
              <a:latin typeface="Trebuchet MS" pitchFamily="34" charset="0"/>
            </a:endParaRPr>
          </a:p>
          <a:p>
            <a:pPr marL="285750" indent="-285750">
              <a:buFont typeface="Arial" pitchFamily="34" charset="0"/>
              <a:buChar char="•"/>
            </a:pPr>
            <a:r>
              <a:rPr lang="en-GB" sz="2000" dirty="0" smtClean="0">
                <a:solidFill>
                  <a:schemeClr val="bg2">
                    <a:lumMod val="25000"/>
                  </a:schemeClr>
                </a:solidFill>
                <a:latin typeface="Trebuchet MS" pitchFamily="34" charset="0"/>
              </a:rPr>
              <a:t>Manuscripts are the basis of literary study</a:t>
            </a:r>
          </a:p>
          <a:p>
            <a:pPr marL="285750" indent="-285750">
              <a:buFont typeface="Arial" pitchFamily="34" charset="0"/>
              <a:buChar char="•"/>
            </a:pPr>
            <a:r>
              <a:rPr lang="en-GB" sz="2000" dirty="0" smtClean="0">
                <a:solidFill>
                  <a:schemeClr val="bg2">
                    <a:lumMod val="25000"/>
                  </a:schemeClr>
                </a:solidFill>
                <a:latin typeface="Trebuchet MS" pitchFamily="34" charset="0"/>
              </a:rPr>
              <a:t>New emphasis on “collections-based research”</a:t>
            </a:r>
          </a:p>
          <a:p>
            <a:pPr marL="285750" indent="-285750">
              <a:buFont typeface="Arial" pitchFamily="34" charset="0"/>
              <a:buChar char="•"/>
            </a:pPr>
            <a:endParaRPr lang="en-GB" sz="1500" dirty="0" smtClean="0">
              <a:solidFill>
                <a:schemeClr val="bg2">
                  <a:lumMod val="25000"/>
                </a:schemeClr>
              </a:solidFill>
              <a:latin typeface="Trebuchet MS" pitchFamily="34" charset="0"/>
            </a:endParaRPr>
          </a:p>
          <a:p>
            <a:r>
              <a:rPr lang="en-GB" sz="2400" dirty="0" smtClean="0">
                <a:solidFill>
                  <a:schemeClr val="accent2">
                    <a:lumMod val="75000"/>
                  </a:schemeClr>
                </a:solidFill>
                <a:latin typeface="Trebuchet MS" pitchFamily="34" charset="0"/>
              </a:rPr>
              <a:t>Literary criticism</a:t>
            </a:r>
            <a:endParaRPr lang="en-GB" sz="2400" dirty="0">
              <a:solidFill>
                <a:schemeClr val="accent2">
                  <a:lumMod val="75000"/>
                </a:schemeClr>
              </a:solidFill>
              <a:latin typeface="Trebuchet MS" pitchFamily="34" charset="0"/>
            </a:endParaRPr>
          </a:p>
          <a:p>
            <a:pPr marL="285750" indent="-285750">
              <a:buFont typeface="Arial" pitchFamily="34" charset="0"/>
              <a:buChar char="•"/>
            </a:pPr>
            <a:r>
              <a:rPr lang="en-GB" sz="2000" dirty="0" smtClean="0">
                <a:solidFill>
                  <a:schemeClr val="bg2">
                    <a:lumMod val="25000"/>
                  </a:schemeClr>
                </a:solidFill>
                <a:latin typeface="Trebuchet MS" pitchFamily="34" charset="0"/>
                <a:cs typeface="Traditional Arabic" pitchFamily="18" charset="-78"/>
              </a:rPr>
              <a:t>Critical work which uses primary sources is deemed</a:t>
            </a:r>
          </a:p>
          <a:p>
            <a:r>
              <a:rPr lang="en-GB" sz="2000" dirty="0" smtClean="0">
                <a:solidFill>
                  <a:schemeClr val="bg2">
                    <a:lumMod val="25000"/>
                  </a:schemeClr>
                </a:solidFill>
                <a:latin typeface="Trebuchet MS" pitchFamily="34" charset="0"/>
                <a:cs typeface="Traditional Arabic" pitchFamily="18" charset="-78"/>
              </a:rPr>
              <a:t>    superior</a:t>
            </a:r>
          </a:p>
          <a:p>
            <a:endParaRPr lang="en-GB" sz="1500" dirty="0">
              <a:solidFill>
                <a:schemeClr val="bg2">
                  <a:lumMod val="25000"/>
                </a:schemeClr>
              </a:solidFill>
              <a:latin typeface="Trebuchet MS" pitchFamily="34" charset="0"/>
              <a:cs typeface="Traditional Arabic" pitchFamily="18" charset="-78"/>
            </a:endParaRPr>
          </a:p>
          <a:p>
            <a:r>
              <a:rPr lang="en-GB" sz="2400" dirty="0" smtClean="0">
                <a:solidFill>
                  <a:schemeClr val="accent2">
                    <a:lumMod val="75000"/>
                  </a:schemeClr>
                </a:solidFill>
                <a:latin typeface="Trebuchet MS" pitchFamily="34" charset="0"/>
              </a:rPr>
              <a:t>Literary biography</a:t>
            </a:r>
            <a:endParaRPr lang="en-GB" sz="2400" dirty="0">
              <a:solidFill>
                <a:schemeClr val="accent2">
                  <a:lumMod val="75000"/>
                </a:schemeClr>
              </a:solidFill>
              <a:latin typeface="Trebuchet MS" pitchFamily="34" charset="0"/>
            </a:endParaRPr>
          </a:p>
          <a:p>
            <a:pPr marL="285750" indent="-285750">
              <a:buFont typeface="Arial" pitchFamily="34" charset="0"/>
              <a:buChar char="•"/>
            </a:pPr>
            <a:r>
              <a:rPr lang="en-GB" sz="2000" dirty="0" smtClean="0">
                <a:solidFill>
                  <a:schemeClr val="bg2">
                    <a:lumMod val="25000"/>
                  </a:schemeClr>
                </a:solidFill>
                <a:latin typeface="Trebuchet MS" pitchFamily="34" charset="0"/>
                <a:cs typeface="Traditional Arabic" pitchFamily="18" charset="-78"/>
              </a:rPr>
              <a:t>The importance of correspondence</a:t>
            </a:r>
            <a:endParaRPr lang="en-GB" sz="2000" dirty="0">
              <a:solidFill>
                <a:schemeClr val="bg2">
                  <a:lumMod val="25000"/>
                </a:schemeClr>
              </a:solidFill>
              <a:latin typeface="Trebuchet MS" pitchFamily="34" charset="0"/>
              <a:cs typeface="Traditional Arabic" pitchFamily="18" charset="-78"/>
            </a:endParaRPr>
          </a:p>
          <a:p>
            <a:pPr marL="285750" indent="-285750">
              <a:buFont typeface="Arial" pitchFamily="34" charset="0"/>
              <a:buChar char="•"/>
            </a:pPr>
            <a:r>
              <a:rPr lang="en-GB" sz="2000" dirty="0" smtClean="0">
                <a:solidFill>
                  <a:schemeClr val="bg2">
                    <a:lumMod val="25000"/>
                  </a:schemeClr>
                </a:solidFill>
                <a:latin typeface="Trebuchet MS" pitchFamily="34" charset="0"/>
                <a:cs typeface="Traditional Arabic" pitchFamily="18" charset="-78"/>
              </a:rPr>
              <a:t>Where does the archivist’s role end and give way to the biographer’s?</a:t>
            </a:r>
            <a:endParaRPr lang="en-GB" sz="2000" dirty="0">
              <a:solidFill>
                <a:schemeClr val="bg2">
                  <a:lumMod val="25000"/>
                </a:schemeClr>
              </a:solidFill>
              <a:latin typeface="Trebuchet MS" pitchFamily="34" charset="0"/>
              <a:cs typeface="Traditional Arabic" pitchFamily="18" charset="-78"/>
            </a:endParaRPr>
          </a:p>
          <a:p>
            <a:endParaRPr lang="en-GB" sz="2000" dirty="0">
              <a:solidFill>
                <a:schemeClr val="bg2">
                  <a:lumMod val="25000"/>
                </a:schemeClr>
              </a:solidFill>
              <a:latin typeface="Trebuchet MS" pitchFamily="34" charset="0"/>
              <a:cs typeface="Traditional Arabic" pitchFamily="18" charset="-78"/>
            </a:endParaRPr>
          </a:p>
          <a:p>
            <a:endParaRPr lang="en-GB" sz="1500" dirty="0">
              <a:solidFill>
                <a:schemeClr val="bg2">
                  <a:lumMod val="25000"/>
                </a:schemeClr>
              </a:solidFill>
              <a:latin typeface="Trebuchet MS" pitchFamily="34" charset="0"/>
            </a:endParaRPr>
          </a:p>
          <a:p>
            <a:pPr marL="285750" indent="-285750">
              <a:buFont typeface="Arial" pitchFamily="34" charset="0"/>
              <a:buChar char="•"/>
            </a:pPr>
            <a:endParaRPr lang="en-GB" sz="1500" dirty="0" smtClean="0">
              <a:solidFill>
                <a:schemeClr val="bg2">
                  <a:lumMod val="25000"/>
                </a:schemeClr>
              </a:solidFill>
              <a:latin typeface="Trebuchet MS"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89205">
            <a:off x="6706134" y="2212109"/>
            <a:ext cx="1760283" cy="2139873"/>
          </a:xfrm>
          <a:prstGeom prst="rect">
            <a:avLst/>
          </a:prstGeom>
        </p:spPr>
      </p:pic>
    </p:spTree>
    <p:extLst>
      <p:ext uri="{BB962C8B-B14F-4D97-AF65-F5344CB8AC3E}">
        <p14:creationId xmlns:p14="http://schemas.microsoft.com/office/powerpoint/2010/main" val="18518714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solidFill>
                  <a:schemeClr val="bg2">
                    <a:lumMod val="25000"/>
                  </a:schemeClr>
                </a:solidFill>
                <a:latin typeface="Trebuchet MS" pitchFamily="34" charset="0"/>
              </a:rPr>
              <a:t>Using Literary Papers: copyright</a:t>
            </a:r>
            <a:endParaRPr lang="en-GB" dirty="0">
              <a:solidFill>
                <a:schemeClr val="bg2">
                  <a:lumMod val="25000"/>
                </a:schemeClr>
              </a:solidFill>
              <a:latin typeface="Trebuchet MS" pitchFamily="34" charset="0"/>
            </a:endParaRPr>
          </a:p>
        </p:txBody>
      </p:sp>
      <p:sp>
        <p:nvSpPr>
          <p:cNvPr id="4" name="TextBox 3"/>
          <p:cNvSpPr txBox="1"/>
          <p:nvPr/>
        </p:nvSpPr>
        <p:spPr>
          <a:xfrm>
            <a:off x="369039" y="1678626"/>
            <a:ext cx="8369300" cy="4078039"/>
          </a:xfrm>
          <a:prstGeom prst="rect">
            <a:avLst/>
          </a:prstGeom>
          <a:noFill/>
        </p:spPr>
        <p:txBody>
          <a:bodyPr wrap="square" rtlCol="0">
            <a:spAutoFit/>
          </a:bodyPr>
          <a:lstStyle/>
          <a:p>
            <a:r>
              <a:rPr lang="en-GB" sz="2400" dirty="0" smtClean="0">
                <a:solidFill>
                  <a:schemeClr val="accent2">
                    <a:lumMod val="75000"/>
                  </a:schemeClr>
                </a:solidFill>
                <a:latin typeface="Trebuchet MS" pitchFamily="34" charset="0"/>
              </a:rPr>
              <a:t>Copyright permissions</a:t>
            </a:r>
            <a:endParaRPr lang="en-GB" sz="2400" dirty="0">
              <a:solidFill>
                <a:schemeClr val="accent2">
                  <a:lumMod val="75000"/>
                </a:schemeClr>
              </a:solidFill>
              <a:latin typeface="Trebuchet MS" pitchFamily="34" charset="0"/>
            </a:endParaRPr>
          </a:p>
          <a:p>
            <a:pPr marL="285750" indent="-285750">
              <a:buFont typeface="Arial" pitchFamily="34" charset="0"/>
              <a:buChar char="•"/>
            </a:pPr>
            <a:r>
              <a:rPr lang="en-GB" sz="1600" dirty="0" smtClean="0">
                <a:solidFill>
                  <a:schemeClr val="bg2">
                    <a:lumMod val="25000"/>
                  </a:schemeClr>
                </a:solidFill>
                <a:latin typeface="Trebuchet MS" pitchFamily="34" charset="0"/>
              </a:rPr>
              <a:t>Legislation is </a:t>
            </a:r>
            <a:r>
              <a:rPr lang="en-GB" sz="1600" u="sng" dirty="0" smtClean="0">
                <a:solidFill>
                  <a:schemeClr val="bg2">
                    <a:lumMod val="25000"/>
                  </a:schemeClr>
                </a:solidFill>
                <a:latin typeface="Trebuchet MS" pitchFamily="34" charset="0"/>
              </a:rPr>
              <a:t>national</a:t>
            </a:r>
          </a:p>
          <a:p>
            <a:pPr marL="285750" indent="-285750">
              <a:buFont typeface="Arial" pitchFamily="34" charset="0"/>
              <a:buChar char="•"/>
            </a:pPr>
            <a:r>
              <a:rPr lang="en-GB" sz="1600" dirty="0" smtClean="0">
                <a:solidFill>
                  <a:schemeClr val="bg2">
                    <a:lumMod val="25000"/>
                  </a:schemeClr>
                </a:solidFill>
                <a:latin typeface="Trebuchet MS" pitchFamily="34" charset="0"/>
              </a:rPr>
              <a:t>Different legislations in every country in the world</a:t>
            </a:r>
          </a:p>
          <a:p>
            <a:pPr marL="285750" indent="-285750">
              <a:buFont typeface="Arial" pitchFamily="34" charset="0"/>
              <a:buChar char="•"/>
            </a:pPr>
            <a:r>
              <a:rPr lang="en-GB" sz="1600" dirty="0" smtClean="0">
                <a:solidFill>
                  <a:schemeClr val="bg2">
                    <a:lumMod val="25000"/>
                  </a:schemeClr>
                </a:solidFill>
                <a:latin typeface="Trebuchet MS" pitchFamily="34" charset="0"/>
              </a:rPr>
              <a:t>EU moving towards standardisation</a:t>
            </a:r>
          </a:p>
          <a:p>
            <a:endParaRPr lang="en-GB" sz="1500" dirty="0">
              <a:solidFill>
                <a:schemeClr val="bg2">
                  <a:lumMod val="25000"/>
                </a:schemeClr>
              </a:solidFill>
              <a:latin typeface="Trebuchet MS" pitchFamily="34" charset="0"/>
              <a:cs typeface="Traditional Arabic" pitchFamily="18" charset="-78"/>
            </a:endParaRPr>
          </a:p>
          <a:p>
            <a:r>
              <a:rPr lang="en-GB" sz="2400" dirty="0" smtClean="0">
                <a:solidFill>
                  <a:schemeClr val="accent2">
                    <a:lumMod val="75000"/>
                  </a:schemeClr>
                </a:solidFill>
                <a:latin typeface="Trebuchet MS" pitchFamily="34" charset="0"/>
              </a:rPr>
              <a:t>Duration of copyright</a:t>
            </a:r>
            <a:endParaRPr lang="en-GB" sz="2400" dirty="0">
              <a:solidFill>
                <a:schemeClr val="accent2">
                  <a:lumMod val="75000"/>
                </a:schemeClr>
              </a:solidFill>
              <a:latin typeface="Trebuchet MS" pitchFamily="34" charset="0"/>
            </a:endParaRPr>
          </a:p>
          <a:p>
            <a:pPr marL="285750" indent="-285750">
              <a:buFont typeface="Arial" pitchFamily="34" charset="0"/>
              <a:buChar char="•"/>
            </a:pPr>
            <a:r>
              <a:rPr lang="en-GB" sz="1600" dirty="0" smtClean="0">
                <a:solidFill>
                  <a:schemeClr val="bg2">
                    <a:lumMod val="25000"/>
                  </a:schemeClr>
                </a:solidFill>
                <a:latin typeface="Trebuchet MS" pitchFamily="34" charset="0"/>
                <a:cs typeface="Traditional Arabic" pitchFamily="18" charset="-78"/>
              </a:rPr>
              <a:t>The European 70-year post mortem norm</a:t>
            </a:r>
            <a:endParaRPr lang="en-GB" sz="1600" dirty="0">
              <a:solidFill>
                <a:schemeClr val="bg2">
                  <a:lumMod val="25000"/>
                </a:schemeClr>
              </a:solidFill>
              <a:latin typeface="Trebuchet MS" pitchFamily="34" charset="0"/>
              <a:cs typeface="Traditional Arabic" pitchFamily="18" charset="-78"/>
            </a:endParaRPr>
          </a:p>
          <a:p>
            <a:pPr marL="285750" indent="-285750">
              <a:buFont typeface="Arial" pitchFamily="34" charset="0"/>
              <a:buChar char="•"/>
            </a:pPr>
            <a:r>
              <a:rPr lang="en-GB" sz="1600" dirty="0" smtClean="0">
                <a:solidFill>
                  <a:schemeClr val="bg2">
                    <a:lumMod val="25000"/>
                  </a:schemeClr>
                </a:solidFill>
                <a:latin typeface="Trebuchet MS" pitchFamily="34" charset="0"/>
                <a:cs typeface="Traditional Arabic" pitchFamily="18" charset="-78"/>
              </a:rPr>
              <a:t>Countries with longer durations (USA, Mexico, Ivory Coast)</a:t>
            </a:r>
          </a:p>
          <a:p>
            <a:pPr marL="285750" indent="-285750">
              <a:buFont typeface="Arial" pitchFamily="34" charset="0"/>
              <a:buChar char="•"/>
            </a:pPr>
            <a:r>
              <a:rPr lang="en-GB" sz="1600" dirty="0" smtClean="0">
                <a:solidFill>
                  <a:schemeClr val="bg2">
                    <a:lumMod val="25000"/>
                  </a:schemeClr>
                </a:solidFill>
                <a:latin typeface="Trebuchet MS" pitchFamily="34" charset="0"/>
                <a:cs typeface="Traditional Arabic" pitchFamily="18" charset="-78"/>
              </a:rPr>
              <a:t>Countries with shorter durations (South Africa, India)</a:t>
            </a:r>
          </a:p>
          <a:p>
            <a:pPr marL="285750" indent="-285750">
              <a:buFont typeface="Arial" pitchFamily="34" charset="0"/>
              <a:buChar char="•"/>
            </a:pPr>
            <a:r>
              <a:rPr lang="en-GB" sz="1600" dirty="0" smtClean="0">
                <a:solidFill>
                  <a:schemeClr val="bg2">
                    <a:lumMod val="25000"/>
                  </a:schemeClr>
                </a:solidFill>
                <a:latin typeface="Trebuchet MS" pitchFamily="34" charset="0"/>
                <a:cs typeface="Traditional Arabic" pitchFamily="18" charset="-78"/>
              </a:rPr>
              <a:t>Countries with copyright extensions (France, Spain, and … )</a:t>
            </a:r>
            <a:r>
              <a:rPr lang="en-GB" sz="1600" dirty="0">
                <a:solidFill>
                  <a:schemeClr val="bg2">
                    <a:lumMod val="25000"/>
                  </a:schemeClr>
                </a:solidFill>
                <a:latin typeface="Trebuchet MS" pitchFamily="34" charset="0"/>
                <a:cs typeface="Traditional Arabic" pitchFamily="18" charset="-78"/>
              </a:rPr>
              <a:t>	</a:t>
            </a:r>
            <a:endParaRPr lang="en-GB" sz="1500" dirty="0">
              <a:solidFill>
                <a:schemeClr val="bg2">
                  <a:lumMod val="25000"/>
                </a:schemeClr>
              </a:solidFill>
              <a:latin typeface="Trebuchet MS" pitchFamily="34" charset="0"/>
            </a:endParaRPr>
          </a:p>
          <a:p>
            <a:endParaRPr lang="en-GB" sz="1500" dirty="0">
              <a:solidFill>
                <a:schemeClr val="bg2">
                  <a:lumMod val="25000"/>
                </a:schemeClr>
              </a:solidFill>
              <a:latin typeface="Trebuchet MS" pitchFamily="34" charset="0"/>
              <a:cs typeface="Traditional Arabic" pitchFamily="18" charset="-78"/>
            </a:endParaRPr>
          </a:p>
          <a:p>
            <a:r>
              <a:rPr lang="en-GB" sz="2400" dirty="0" smtClean="0">
                <a:solidFill>
                  <a:schemeClr val="accent2">
                    <a:lumMod val="75000"/>
                  </a:schemeClr>
                </a:solidFill>
                <a:latin typeface="Trebuchet MS" pitchFamily="34" charset="0"/>
              </a:rPr>
              <a:t>The UK copyright anomaly </a:t>
            </a:r>
            <a:r>
              <a:rPr lang="en-GB" sz="2400" dirty="0">
                <a:solidFill>
                  <a:schemeClr val="accent2">
                    <a:lumMod val="75000"/>
                  </a:schemeClr>
                </a:solidFill>
                <a:latin typeface="Trebuchet MS" pitchFamily="34" charset="0"/>
              </a:rPr>
              <a:t>for manuscripts</a:t>
            </a:r>
          </a:p>
          <a:p>
            <a:pPr marL="285750" indent="-285750">
              <a:buFont typeface="Arial" pitchFamily="34" charset="0"/>
              <a:buChar char="•"/>
            </a:pPr>
            <a:r>
              <a:rPr lang="en-GB" sz="1500" dirty="0">
                <a:solidFill>
                  <a:schemeClr val="bg2">
                    <a:lumMod val="25000"/>
                  </a:schemeClr>
                </a:solidFill>
                <a:latin typeface="Trebuchet MS" pitchFamily="34" charset="0"/>
                <a:cs typeface="Traditional Arabic" pitchFamily="18" charset="-78"/>
              </a:rPr>
              <a:t>Distinction between “published” and “unpublished</a:t>
            </a:r>
            <a:r>
              <a:rPr lang="en-GB" sz="1500" dirty="0" smtClean="0">
                <a:solidFill>
                  <a:schemeClr val="bg2">
                    <a:lumMod val="25000"/>
                  </a:schemeClr>
                </a:solidFill>
                <a:latin typeface="Trebuchet MS" pitchFamily="34" charset="0"/>
                <a:cs typeface="Traditional Arabic" pitchFamily="18" charset="-78"/>
              </a:rPr>
              <a:t>” in UK law</a:t>
            </a:r>
          </a:p>
          <a:p>
            <a:pPr marL="285750" indent="-285750">
              <a:buFont typeface="Arial" pitchFamily="34" charset="0"/>
              <a:buChar char="•"/>
            </a:pPr>
            <a:r>
              <a:rPr lang="en-GB" sz="1500" dirty="0" smtClean="0">
                <a:solidFill>
                  <a:schemeClr val="bg2">
                    <a:lumMod val="25000"/>
                  </a:schemeClr>
                </a:solidFill>
                <a:latin typeface="Trebuchet MS" pitchFamily="34" charset="0"/>
                <a:cs typeface="Traditional Arabic" pitchFamily="18" charset="-78"/>
              </a:rPr>
              <a:t>Copyright in older manuscripts enduring until 31 December 2039</a:t>
            </a:r>
            <a:endParaRPr lang="en-GB" sz="1500" dirty="0">
              <a:solidFill>
                <a:schemeClr val="bg2">
                  <a:lumMod val="25000"/>
                </a:schemeClr>
              </a:solidFill>
              <a:latin typeface="Trebuchet MS" pitchFamily="34" charset="0"/>
              <a:cs typeface="Traditional Arabic" pitchFamily="18" charset="-78"/>
            </a:endParaRPr>
          </a:p>
          <a:p>
            <a:pPr marL="285750" indent="-285750">
              <a:buFont typeface="Arial" pitchFamily="34" charset="0"/>
              <a:buChar char="•"/>
            </a:pPr>
            <a:endParaRPr lang="en-GB" sz="1500" dirty="0" smtClean="0">
              <a:solidFill>
                <a:schemeClr val="bg2">
                  <a:lumMod val="25000"/>
                </a:schemeClr>
              </a:solidFill>
              <a:latin typeface="Trebuchet MS" pitchFamily="34"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89205">
            <a:off x="6577267" y="2212110"/>
            <a:ext cx="1760283" cy="2139873"/>
          </a:xfrm>
          <a:prstGeom prst="rect">
            <a:avLst/>
          </a:prstGeom>
        </p:spPr>
      </p:pic>
    </p:spTree>
    <p:extLst>
      <p:ext uri="{BB962C8B-B14F-4D97-AF65-F5344CB8AC3E}">
        <p14:creationId xmlns:p14="http://schemas.microsoft.com/office/powerpoint/2010/main" val="18697038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409084302"/>
              </p:ext>
            </p:extLst>
          </p:nvPr>
        </p:nvGraphicFramePr>
        <p:xfrm>
          <a:off x="1524000" y="1022926"/>
          <a:ext cx="6096000" cy="50657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1"/>
          <p:cNvSpPr txBox="1">
            <a:spLocks/>
          </p:cNvSpPr>
          <p:nvPr/>
        </p:nvSpPr>
        <p:spPr>
          <a:xfrm>
            <a:off x="457200" y="274638"/>
            <a:ext cx="8229600" cy="1143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GB" sz="4000" dirty="0" smtClean="0">
                <a:solidFill>
                  <a:schemeClr val="bg2">
                    <a:lumMod val="25000"/>
                  </a:schemeClr>
                </a:solidFill>
                <a:latin typeface="Trebuchet MS" pitchFamily="34" charset="0"/>
              </a:rPr>
              <a:t>Ethics: archival responsibilities</a:t>
            </a:r>
            <a:endParaRPr lang="en-GB" sz="4000" dirty="0">
              <a:solidFill>
                <a:schemeClr val="bg2">
                  <a:lumMod val="25000"/>
                </a:schemeClr>
              </a:solidFill>
              <a:latin typeface="Trebuchet MS" pitchFamily="34" charset="0"/>
            </a:endParaRPr>
          </a:p>
        </p:txBody>
      </p:sp>
      <p:sp>
        <p:nvSpPr>
          <p:cNvPr id="3" name="TextBox 2"/>
          <p:cNvSpPr txBox="1"/>
          <p:nvPr/>
        </p:nvSpPr>
        <p:spPr>
          <a:xfrm>
            <a:off x="187034" y="6182591"/>
            <a:ext cx="8697191" cy="584775"/>
          </a:xfrm>
          <a:prstGeom prst="rect">
            <a:avLst/>
          </a:prstGeom>
          <a:noFill/>
        </p:spPr>
        <p:txBody>
          <a:bodyPr wrap="square" rtlCol="0">
            <a:spAutoFit/>
          </a:bodyPr>
          <a:lstStyle/>
          <a:p>
            <a:r>
              <a:rPr lang="en-GB" sz="1600" dirty="0" smtClean="0"/>
              <a:t>See Archives and Records Association  website for more </a:t>
            </a:r>
            <a:r>
              <a:rPr lang="en-GB" sz="1600" dirty="0"/>
              <a:t>on </a:t>
            </a:r>
            <a:r>
              <a:rPr lang="en-GB" sz="1600" dirty="0" smtClean="0"/>
              <a:t>ethical issues </a:t>
            </a:r>
            <a:r>
              <a:rPr lang="en-GB" sz="1600" dirty="0"/>
              <a:t>- </a:t>
            </a:r>
            <a:r>
              <a:rPr lang="en-GB" sz="1600" dirty="0">
                <a:hlinkClick r:id="rId8"/>
              </a:rPr>
              <a:t>http://</a:t>
            </a:r>
            <a:r>
              <a:rPr lang="en-GB" sz="1600" dirty="0" smtClean="0">
                <a:hlinkClick r:id="rId8"/>
              </a:rPr>
              <a:t>www.archives.org.uk/about/ethics.html</a:t>
            </a:r>
            <a:r>
              <a:rPr lang="en-GB" sz="1600" dirty="0" smtClean="0"/>
              <a:t> </a:t>
            </a:r>
            <a:endParaRPr lang="en-GB" sz="1600" dirty="0"/>
          </a:p>
        </p:txBody>
      </p:sp>
    </p:spTree>
    <p:extLst>
      <p:ext uri="{BB962C8B-B14F-4D97-AF65-F5344CB8AC3E}">
        <p14:creationId xmlns:p14="http://schemas.microsoft.com/office/powerpoint/2010/main" val="31564306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solidFill>
                  <a:schemeClr val="bg2">
                    <a:lumMod val="25000"/>
                  </a:schemeClr>
                </a:solidFill>
                <a:latin typeface="Trebuchet MS" pitchFamily="34" charset="0"/>
              </a:rPr>
              <a:t>UK Data Protection Act 1998: Personal Data</a:t>
            </a:r>
            <a:endParaRPr lang="en-GB" dirty="0">
              <a:solidFill>
                <a:schemeClr val="bg2">
                  <a:lumMod val="25000"/>
                </a:schemeClr>
              </a:solidFill>
              <a:latin typeface="Trebuchet MS" pitchFamily="34" charset="0"/>
            </a:endParaRPr>
          </a:p>
        </p:txBody>
      </p:sp>
      <p:graphicFrame>
        <p:nvGraphicFramePr>
          <p:cNvPr id="3" name="Diagram 2"/>
          <p:cNvGraphicFramePr/>
          <p:nvPr>
            <p:extLst>
              <p:ext uri="{D42A27DB-BD31-4B8C-83A1-F6EECF244321}">
                <p14:modId xmlns:p14="http://schemas.microsoft.com/office/powerpoint/2010/main" val="2904786887"/>
              </p:ext>
            </p:extLst>
          </p:nvPr>
        </p:nvGraphicFramePr>
        <p:xfrm>
          <a:off x="369455" y="1970805"/>
          <a:ext cx="8369300" cy="3277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9494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solidFill>
                  <a:schemeClr val="bg2">
                    <a:lumMod val="25000"/>
                  </a:schemeClr>
                </a:solidFill>
                <a:latin typeface="Trebuchet MS" pitchFamily="34" charset="0"/>
              </a:rPr>
              <a:t>Sensitive Personal Data</a:t>
            </a:r>
            <a:endParaRPr lang="en-GB" dirty="0">
              <a:solidFill>
                <a:schemeClr val="bg2">
                  <a:lumMod val="25000"/>
                </a:schemeClr>
              </a:solidFill>
              <a:latin typeface="Trebuchet MS" pitchFamily="34" charset="0"/>
            </a:endParaRPr>
          </a:p>
        </p:txBody>
      </p:sp>
      <p:graphicFrame>
        <p:nvGraphicFramePr>
          <p:cNvPr id="4" name="Diagram 3"/>
          <p:cNvGraphicFramePr/>
          <p:nvPr>
            <p:extLst>
              <p:ext uri="{D42A27DB-BD31-4B8C-83A1-F6EECF244321}">
                <p14:modId xmlns:p14="http://schemas.microsoft.com/office/powerpoint/2010/main" val="3441826234"/>
              </p:ext>
            </p:extLst>
          </p:nvPr>
        </p:nvGraphicFramePr>
        <p:xfrm>
          <a:off x="401990" y="1417638"/>
          <a:ext cx="8369300" cy="46935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38163021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049" y="553418"/>
            <a:ext cx="8229600" cy="1143000"/>
          </a:xfrm>
        </p:spPr>
        <p:txBody>
          <a:bodyPr>
            <a:normAutofit fontScale="90000"/>
          </a:bodyPr>
          <a:lstStyle/>
          <a:p>
            <a:r>
              <a:rPr lang="en-GB" dirty="0" smtClean="0">
                <a:solidFill>
                  <a:schemeClr val="bg2">
                    <a:lumMod val="25000"/>
                  </a:schemeClr>
                </a:solidFill>
                <a:latin typeface="Trebuchet MS" pitchFamily="34" charset="0"/>
              </a:rPr>
              <a:t>Exemption for research, history &amp; statistics (s.33)</a:t>
            </a:r>
            <a:endParaRPr lang="en-GB" dirty="0">
              <a:solidFill>
                <a:schemeClr val="bg2">
                  <a:lumMod val="25000"/>
                </a:schemeClr>
              </a:solidFill>
              <a:latin typeface="Trebuchet MS" pitchFamily="34" charset="0"/>
            </a:endParaRPr>
          </a:p>
        </p:txBody>
      </p:sp>
      <p:graphicFrame>
        <p:nvGraphicFramePr>
          <p:cNvPr id="3" name="Diagram 2"/>
          <p:cNvGraphicFramePr/>
          <p:nvPr>
            <p:extLst>
              <p:ext uri="{D42A27DB-BD31-4B8C-83A1-F6EECF244321}">
                <p14:modId xmlns:p14="http://schemas.microsoft.com/office/powerpoint/2010/main" val="373178404"/>
              </p:ext>
            </p:extLst>
          </p:nvPr>
        </p:nvGraphicFramePr>
        <p:xfrm>
          <a:off x="369455" y="1970805"/>
          <a:ext cx="8369300" cy="3277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823760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solidFill>
                  <a:schemeClr val="bg2">
                    <a:lumMod val="25000"/>
                  </a:schemeClr>
                </a:solidFill>
                <a:latin typeface="Trebuchet MS" pitchFamily="34" charset="0"/>
              </a:rPr>
              <a:t>Personal data in literary archives</a:t>
            </a:r>
            <a:endParaRPr lang="en-GB" dirty="0">
              <a:solidFill>
                <a:schemeClr val="bg2">
                  <a:lumMod val="25000"/>
                </a:schemeClr>
              </a:solidFill>
              <a:latin typeface="Trebuchet MS" pitchFamily="34" charset="0"/>
            </a:endParaRPr>
          </a:p>
        </p:txBody>
      </p:sp>
      <p:sp>
        <p:nvSpPr>
          <p:cNvPr id="6" name="TextBox 5"/>
          <p:cNvSpPr txBox="1"/>
          <p:nvPr/>
        </p:nvSpPr>
        <p:spPr>
          <a:xfrm>
            <a:off x="401990" y="1686579"/>
            <a:ext cx="8369300" cy="4508927"/>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effectLst>
            <a:outerShdw blurRad="50800" dist="38100" dir="5400000" algn="t" rotWithShape="0">
              <a:prstClr val="black">
                <a:alpha val="40000"/>
              </a:prstClr>
            </a:outerShdw>
          </a:effectLst>
        </p:spPr>
        <p:txBody>
          <a:bodyPr wrap="square" rtlCol="0">
            <a:spAutoFit/>
          </a:bodyPr>
          <a:lstStyle/>
          <a:p>
            <a:endParaRPr lang="en-GB" sz="3200" dirty="0" smtClean="0">
              <a:solidFill>
                <a:schemeClr val="accent2">
                  <a:lumMod val="75000"/>
                </a:schemeClr>
              </a:solidFill>
              <a:latin typeface="Trebuchet MS" pitchFamily="34" charset="0"/>
            </a:endParaRPr>
          </a:p>
          <a:p>
            <a:pPr marL="457200" indent="-457200">
              <a:buFont typeface="Arial" panose="020B0604020202020204" pitchFamily="34" charset="0"/>
              <a:buChar char="•"/>
            </a:pPr>
            <a:r>
              <a:rPr lang="en-GB" sz="3000" dirty="0" smtClean="0">
                <a:solidFill>
                  <a:schemeClr val="bg1"/>
                </a:solidFill>
                <a:latin typeface="Trebuchet MS" pitchFamily="34" charset="0"/>
              </a:rPr>
              <a:t>Diaries, letters – potentially thousands of data subjects</a:t>
            </a:r>
          </a:p>
          <a:p>
            <a:endParaRPr lang="en-GB" sz="3000" dirty="0">
              <a:solidFill>
                <a:schemeClr val="bg1"/>
              </a:solidFill>
              <a:latin typeface="Trebuchet MS" pitchFamily="34" charset="0"/>
            </a:endParaRPr>
          </a:p>
          <a:p>
            <a:pPr marL="457200" indent="-457200">
              <a:buFont typeface="Arial" panose="020B0604020202020204" pitchFamily="34" charset="0"/>
              <a:buChar char="•"/>
            </a:pPr>
            <a:r>
              <a:rPr lang="en-GB" sz="3000" dirty="0" smtClean="0">
                <a:solidFill>
                  <a:schemeClr val="bg1"/>
                </a:solidFill>
                <a:latin typeface="Trebuchet MS" pitchFamily="34" charset="0"/>
              </a:rPr>
              <a:t>Blurring of boundary between public and private. Publisher’s editor: ‘lots [of sensitive personal data] but it also forms the subject matter of most of the poetry we publish!’</a:t>
            </a:r>
          </a:p>
          <a:p>
            <a:pPr marL="285750" indent="-285750">
              <a:buFont typeface="Arial" pitchFamily="34" charset="0"/>
              <a:buChar char="•"/>
            </a:pPr>
            <a:endParaRPr lang="en-GB" sz="1500" dirty="0" smtClean="0">
              <a:solidFill>
                <a:schemeClr val="bg2">
                  <a:lumMod val="25000"/>
                </a:schemeClr>
              </a:solidFill>
              <a:latin typeface="Trebuchet MS" pitchFamily="34" charset="0"/>
            </a:endParaRPr>
          </a:p>
          <a:p>
            <a:pPr marL="285750" indent="-285750">
              <a:buFont typeface="Arial" pitchFamily="34" charset="0"/>
              <a:buChar char="•"/>
            </a:pPr>
            <a:endParaRPr lang="en-GB" sz="1500" dirty="0">
              <a:solidFill>
                <a:schemeClr val="bg2">
                  <a:lumMod val="25000"/>
                </a:schemeClr>
              </a:solidFill>
              <a:latin typeface="Trebuchet MS" pitchFamily="34" charset="0"/>
            </a:endParaRPr>
          </a:p>
          <a:p>
            <a:endParaRPr lang="en-GB" sz="1500" dirty="0" smtClean="0">
              <a:solidFill>
                <a:schemeClr val="bg2">
                  <a:lumMod val="25000"/>
                </a:schemeClr>
              </a:solidFill>
              <a:latin typeface="Trebuchet MS" pitchFamily="34" charset="0"/>
            </a:endParaRPr>
          </a:p>
        </p:txBody>
      </p:sp>
    </p:spTree>
    <p:extLst>
      <p:ext uri="{BB962C8B-B14F-4D97-AF65-F5344CB8AC3E}">
        <p14:creationId xmlns:p14="http://schemas.microsoft.com/office/powerpoint/2010/main" val="369132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solidFill>
                  <a:schemeClr val="bg2">
                    <a:lumMod val="25000"/>
                  </a:schemeClr>
                </a:solidFill>
                <a:latin typeface="Trebuchet MS" pitchFamily="34" charset="0"/>
              </a:rPr>
              <a:t>Managing Data Protection</a:t>
            </a:r>
            <a:endParaRPr lang="en-GB" dirty="0">
              <a:solidFill>
                <a:schemeClr val="bg2">
                  <a:lumMod val="25000"/>
                </a:schemeClr>
              </a:solidFill>
              <a:latin typeface="Trebuchet MS" pitchFamily="34" charset="0"/>
            </a:endParaRPr>
          </a:p>
        </p:txBody>
      </p:sp>
      <p:sp>
        <p:nvSpPr>
          <p:cNvPr id="6" name="TextBox 5"/>
          <p:cNvSpPr txBox="1"/>
          <p:nvPr/>
        </p:nvSpPr>
        <p:spPr>
          <a:xfrm>
            <a:off x="401990" y="1686579"/>
            <a:ext cx="8369300" cy="4047262"/>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effectLst>
            <a:outerShdw blurRad="50800" dist="38100" dir="5400000" algn="t" rotWithShape="0">
              <a:prstClr val="black">
                <a:alpha val="40000"/>
              </a:prstClr>
            </a:outerShdw>
          </a:effectLst>
        </p:spPr>
        <p:txBody>
          <a:bodyPr wrap="square" rtlCol="0">
            <a:spAutoFit/>
          </a:bodyPr>
          <a:lstStyle/>
          <a:p>
            <a:endParaRPr lang="en-GB" sz="3200" dirty="0" smtClean="0">
              <a:solidFill>
                <a:srgbClr val="297FD5">
                  <a:lumMod val="75000"/>
                </a:srgbClr>
              </a:solidFill>
              <a:latin typeface="Trebuchet MS" pitchFamily="34" charset="0"/>
            </a:endParaRPr>
          </a:p>
          <a:p>
            <a:pPr marL="457200" indent="-457200">
              <a:buFont typeface="Arial" panose="020B0604020202020204" pitchFamily="34" charset="0"/>
              <a:buChar char="•"/>
            </a:pPr>
            <a:r>
              <a:rPr lang="en-GB" sz="3000" dirty="0" smtClean="0">
                <a:solidFill>
                  <a:prstClr val="white"/>
                </a:solidFill>
                <a:latin typeface="Trebuchet MS" pitchFamily="34" charset="0"/>
              </a:rPr>
              <a:t>Screening and making closures at point of cataloguing</a:t>
            </a:r>
          </a:p>
          <a:p>
            <a:endParaRPr lang="en-GB" sz="3000" dirty="0">
              <a:solidFill>
                <a:prstClr val="white"/>
              </a:solidFill>
              <a:latin typeface="Trebuchet MS" pitchFamily="34" charset="0"/>
            </a:endParaRPr>
          </a:p>
          <a:p>
            <a:pPr marL="457200" indent="-457200">
              <a:buFont typeface="Arial" panose="020B0604020202020204" pitchFamily="34" charset="0"/>
              <a:buChar char="•"/>
            </a:pPr>
            <a:r>
              <a:rPr lang="en-GB" sz="3000" dirty="0" smtClean="0">
                <a:solidFill>
                  <a:prstClr val="white"/>
                </a:solidFill>
                <a:latin typeface="Trebuchet MS" pitchFamily="34" charset="0"/>
              </a:rPr>
              <a:t>‘Restricted’ status, and screening takes place when a researcher requests files to consult</a:t>
            </a:r>
          </a:p>
          <a:p>
            <a:pPr marL="285750" indent="-285750">
              <a:buFont typeface="Arial" pitchFamily="34" charset="0"/>
              <a:buChar char="•"/>
            </a:pPr>
            <a:endParaRPr lang="en-GB" sz="1500" dirty="0" smtClean="0">
              <a:solidFill>
                <a:srgbClr val="ACCBF9">
                  <a:lumMod val="25000"/>
                </a:srgbClr>
              </a:solidFill>
              <a:latin typeface="Trebuchet MS" pitchFamily="34" charset="0"/>
            </a:endParaRPr>
          </a:p>
          <a:p>
            <a:pPr marL="285750" indent="-285750">
              <a:buFont typeface="Arial" pitchFamily="34" charset="0"/>
              <a:buChar char="•"/>
            </a:pPr>
            <a:endParaRPr lang="en-GB" sz="1500" dirty="0">
              <a:solidFill>
                <a:srgbClr val="ACCBF9">
                  <a:lumMod val="25000"/>
                </a:srgbClr>
              </a:solidFill>
              <a:latin typeface="Trebuchet MS" pitchFamily="34" charset="0"/>
            </a:endParaRPr>
          </a:p>
          <a:p>
            <a:endParaRPr lang="en-GB" sz="1500" dirty="0" smtClean="0">
              <a:solidFill>
                <a:srgbClr val="ACCBF9">
                  <a:lumMod val="25000"/>
                </a:srgbClr>
              </a:solidFill>
              <a:latin typeface="Trebuchet MS" pitchFamily="34" charset="0"/>
            </a:endParaRPr>
          </a:p>
        </p:txBody>
      </p:sp>
    </p:spTree>
    <p:extLst>
      <p:ext uri="{BB962C8B-B14F-4D97-AF65-F5344CB8AC3E}">
        <p14:creationId xmlns:p14="http://schemas.microsoft.com/office/powerpoint/2010/main" val="51231544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solidFill>
                  <a:schemeClr val="bg2">
                    <a:lumMod val="25000"/>
                  </a:schemeClr>
                </a:solidFill>
                <a:latin typeface="Trebuchet MS" pitchFamily="34" charset="0"/>
              </a:rPr>
              <a:t>Born-digital</a:t>
            </a:r>
            <a:endParaRPr lang="en-GB" dirty="0">
              <a:solidFill>
                <a:schemeClr val="bg2">
                  <a:lumMod val="25000"/>
                </a:schemeClr>
              </a:solidFill>
              <a:latin typeface="Trebuchet MS" pitchFamily="34" charset="0"/>
            </a:endParaRPr>
          </a:p>
        </p:txBody>
      </p:sp>
      <p:sp>
        <p:nvSpPr>
          <p:cNvPr id="6" name="TextBox 5"/>
          <p:cNvSpPr txBox="1"/>
          <p:nvPr/>
        </p:nvSpPr>
        <p:spPr>
          <a:xfrm>
            <a:off x="401990" y="1417638"/>
            <a:ext cx="8369300" cy="1277273"/>
          </a:xfrm>
          <a:prstGeom prst="rect">
            <a:avLst/>
          </a:prstGeom>
          <a:noFill/>
        </p:spPr>
        <p:txBody>
          <a:bodyPr wrap="square" rtlCol="0">
            <a:spAutoFit/>
          </a:bodyPr>
          <a:lstStyle/>
          <a:p>
            <a:endParaRPr lang="en-GB" sz="3200" dirty="0" smtClean="0">
              <a:solidFill>
                <a:schemeClr val="accent2">
                  <a:lumMod val="75000"/>
                </a:schemeClr>
              </a:solidFill>
              <a:latin typeface="Trebuchet MS" pitchFamily="34" charset="0"/>
            </a:endParaRPr>
          </a:p>
          <a:p>
            <a:pPr marL="285750" indent="-285750">
              <a:buFont typeface="Arial" pitchFamily="34" charset="0"/>
              <a:buChar char="•"/>
            </a:pPr>
            <a:endParaRPr lang="en-GB" sz="1500" dirty="0" smtClean="0">
              <a:solidFill>
                <a:schemeClr val="bg2">
                  <a:lumMod val="25000"/>
                </a:schemeClr>
              </a:solidFill>
              <a:latin typeface="Trebuchet MS" pitchFamily="34" charset="0"/>
            </a:endParaRPr>
          </a:p>
          <a:p>
            <a:pPr marL="285750" indent="-285750">
              <a:buFont typeface="Arial" pitchFamily="34" charset="0"/>
              <a:buChar char="•"/>
            </a:pPr>
            <a:endParaRPr lang="en-GB" sz="1500" dirty="0">
              <a:solidFill>
                <a:schemeClr val="bg2">
                  <a:lumMod val="25000"/>
                </a:schemeClr>
              </a:solidFill>
              <a:latin typeface="Trebuchet MS" pitchFamily="34" charset="0"/>
            </a:endParaRPr>
          </a:p>
          <a:p>
            <a:endParaRPr lang="en-GB" sz="1500" dirty="0" smtClean="0">
              <a:solidFill>
                <a:schemeClr val="bg2">
                  <a:lumMod val="25000"/>
                </a:schemeClr>
              </a:solidFill>
              <a:latin typeface="Trebuchet MS" pitchFamily="34" charset="0"/>
            </a:endParaRPr>
          </a:p>
        </p:txBody>
      </p:sp>
      <p:sp>
        <p:nvSpPr>
          <p:cNvPr id="4" name="TextBox 3"/>
          <p:cNvSpPr txBox="1"/>
          <p:nvPr/>
        </p:nvSpPr>
        <p:spPr>
          <a:xfrm>
            <a:off x="401990" y="1417638"/>
            <a:ext cx="8369300" cy="501675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effectLst>
            <a:outerShdw blurRad="50800" dist="38100" dir="5400000" algn="t" rotWithShape="0">
              <a:prstClr val="black">
                <a:alpha val="40000"/>
              </a:prstClr>
            </a:outerShdw>
          </a:effectLst>
        </p:spPr>
        <p:txBody>
          <a:bodyPr wrap="square" rtlCol="0">
            <a:spAutoFit/>
          </a:bodyPr>
          <a:lstStyle>
            <a:defPPr>
              <a:defRPr lang="en-US"/>
            </a:defPPr>
            <a:lvl1pPr>
              <a:defRPr sz="3200">
                <a:solidFill>
                  <a:schemeClr val="accent2">
                    <a:lumMod val="75000"/>
                  </a:schemeClr>
                </a:solidFill>
                <a:latin typeface="Trebuchet MS" pitchFamily="34" charset="0"/>
              </a:defRPr>
            </a:lvl1pPr>
          </a:lstStyle>
          <a:p>
            <a:pPr marL="457200" indent="-457200">
              <a:buFont typeface="Arial" panose="020B0604020202020204" pitchFamily="34" charset="0"/>
              <a:buChar char="•"/>
            </a:pPr>
            <a:r>
              <a:rPr lang="en-GB" dirty="0">
                <a:solidFill>
                  <a:schemeClr val="bg1"/>
                </a:solidFill>
              </a:rPr>
              <a:t>Textual documents (Word, PDF </a:t>
            </a:r>
            <a:r>
              <a:rPr lang="en-GB" dirty="0" err="1">
                <a:solidFill>
                  <a:schemeClr val="bg1"/>
                </a:solidFill>
              </a:rPr>
              <a:t>etc</a:t>
            </a:r>
            <a:r>
              <a:rPr lang="en-GB" dirty="0">
                <a:solidFill>
                  <a:schemeClr val="bg1"/>
                </a:solidFill>
              </a:rPr>
              <a:t>) including literary drafts </a:t>
            </a:r>
          </a:p>
          <a:p>
            <a:pPr marL="457200" indent="-457200">
              <a:buFont typeface="Arial" panose="020B0604020202020204" pitchFamily="34" charset="0"/>
              <a:buChar char="•"/>
            </a:pPr>
            <a:r>
              <a:rPr lang="en-GB" dirty="0">
                <a:solidFill>
                  <a:schemeClr val="bg1"/>
                </a:solidFill>
              </a:rPr>
              <a:t>Email</a:t>
            </a:r>
          </a:p>
          <a:p>
            <a:pPr marL="457200" indent="-457200">
              <a:buFont typeface="Arial" panose="020B0604020202020204" pitchFamily="34" charset="0"/>
              <a:buChar char="•"/>
            </a:pPr>
            <a:r>
              <a:rPr lang="en-GB" dirty="0">
                <a:solidFill>
                  <a:schemeClr val="bg1"/>
                </a:solidFill>
              </a:rPr>
              <a:t>Financial material - spreadsheets</a:t>
            </a:r>
          </a:p>
          <a:p>
            <a:pPr marL="457200" indent="-457200">
              <a:buFont typeface="Arial" panose="020B0604020202020204" pitchFamily="34" charset="0"/>
              <a:buChar char="•"/>
            </a:pPr>
            <a:r>
              <a:rPr lang="en-GB" dirty="0">
                <a:solidFill>
                  <a:schemeClr val="bg1"/>
                </a:solidFill>
              </a:rPr>
              <a:t>Photographs</a:t>
            </a:r>
          </a:p>
          <a:p>
            <a:pPr marL="457200" indent="-457200">
              <a:buFont typeface="Arial" panose="020B0604020202020204" pitchFamily="34" charset="0"/>
              <a:buChar char="•"/>
            </a:pPr>
            <a:r>
              <a:rPr lang="en-GB" dirty="0">
                <a:solidFill>
                  <a:schemeClr val="bg1"/>
                </a:solidFill>
              </a:rPr>
              <a:t>Video </a:t>
            </a:r>
          </a:p>
          <a:p>
            <a:pPr marL="457200" indent="-457200">
              <a:buFont typeface="Arial" panose="020B0604020202020204" pitchFamily="34" charset="0"/>
              <a:buChar char="•"/>
            </a:pPr>
            <a:r>
              <a:rPr lang="en-GB" dirty="0">
                <a:solidFill>
                  <a:schemeClr val="bg1"/>
                </a:solidFill>
              </a:rPr>
              <a:t>Audio</a:t>
            </a:r>
          </a:p>
          <a:p>
            <a:pPr marL="457200" indent="-457200">
              <a:buFont typeface="Arial" panose="020B0604020202020204" pitchFamily="34" charset="0"/>
              <a:buChar char="•"/>
            </a:pPr>
            <a:r>
              <a:rPr lang="en-GB" dirty="0">
                <a:solidFill>
                  <a:schemeClr val="bg1"/>
                </a:solidFill>
              </a:rPr>
              <a:t>Websites</a:t>
            </a:r>
          </a:p>
          <a:p>
            <a:pPr marL="457200" indent="-457200">
              <a:buFont typeface="Arial" panose="020B0604020202020204" pitchFamily="34" charset="0"/>
              <a:buChar char="•"/>
            </a:pPr>
            <a:r>
              <a:rPr lang="en-GB" dirty="0">
                <a:solidFill>
                  <a:schemeClr val="bg1"/>
                </a:solidFill>
              </a:rPr>
              <a:t>Blogs</a:t>
            </a:r>
          </a:p>
          <a:p>
            <a:pPr marL="457200" indent="-457200">
              <a:buFont typeface="Arial" panose="020B0604020202020204" pitchFamily="34" charset="0"/>
              <a:buChar char="•"/>
            </a:pPr>
            <a:r>
              <a:rPr lang="en-GB" dirty="0">
                <a:solidFill>
                  <a:schemeClr val="bg1"/>
                </a:solidFill>
              </a:rPr>
              <a:t>Social media accounts</a:t>
            </a:r>
          </a:p>
        </p:txBody>
      </p:sp>
    </p:spTree>
    <p:extLst>
      <p:ext uri="{BB962C8B-B14F-4D97-AF65-F5344CB8AC3E}">
        <p14:creationId xmlns:p14="http://schemas.microsoft.com/office/powerpoint/2010/main" val="3133722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t="-19000" b="-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GB" dirty="0" smtClean="0">
                <a:solidFill>
                  <a:schemeClr val="bg2">
                    <a:lumMod val="25000"/>
                  </a:schemeClr>
                </a:solidFill>
                <a:latin typeface="Trebuchet MS" pitchFamily="34" charset="0"/>
              </a:rPr>
              <a:t>What is an archive…?</a:t>
            </a:r>
            <a:endParaRPr lang="en-GB" dirty="0">
              <a:solidFill>
                <a:schemeClr val="bg2">
                  <a:lumMod val="25000"/>
                </a:schemeClr>
              </a:solidFill>
              <a:latin typeface="Trebuchet MS" pitchFamily="34" charset="0"/>
            </a:endParaRPr>
          </a:p>
        </p:txBody>
      </p:sp>
      <p:sp>
        <p:nvSpPr>
          <p:cNvPr id="4" name="TextBox 3"/>
          <p:cNvSpPr txBox="1"/>
          <p:nvPr/>
        </p:nvSpPr>
        <p:spPr>
          <a:xfrm>
            <a:off x="387350" y="1370270"/>
            <a:ext cx="8369300" cy="524759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2700000" scaled="1"/>
            <a:tileRect/>
          </a:gradFill>
          <a:ln w="38100">
            <a:solidFill>
              <a:schemeClr val="accent2">
                <a:lumMod val="50000"/>
              </a:schemeClr>
            </a:solidFill>
          </a:ln>
          <a:effectLst>
            <a:outerShdw blurRad="50800" dist="38100" dir="5400000" algn="t" rotWithShape="0">
              <a:prstClr val="black">
                <a:alpha val="40000"/>
              </a:prstClr>
            </a:outerShdw>
          </a:effectLst>
        </p:spPr>
        <p:txBody>
          <a:bodyPr wrap="square" rtlCol="0">
            <a:spAutoFit/>
          </a:bodyPr>
          <a:lstStyle/>
          <a:p>
            <a:pPr algn="ctr"/>
            <a:endParaRPr lang="en-GB" sz="3600" dirty="0" smtClean="0">
              <a:solidFill>
                <a:schemeClr val="bg1"/>
              </a:solidFill>
              <a:latin typeface="Trebuchet MS" pitchFamily="34" charset="0"/>
            </a:endParaRPr>
          </a:p>
          <a:p>
            <a:pPr algn="ctr"/>
            <a:r>
              <a:rPr lang="en-GB" sz="3600" dirty="0" smtClean="0">
                <a:solidFill>
                  <a:schemeClr val="bg1"/>
                </a:solidFill>
                <a:latin typeface="Trebuchet MS" pitchFamily="34" charset="0"/>
              </a:rPr>
              <a:t>‘A body of documents (in any form or medium) which were created or received, accumulated and used by an individual or institution during the course of their daily activities and functions, and which have been preserved for their continuing value’.</a:t>
            </a:r>
            <a:endParaRPr lang="en-GB" sz="3200" dirty="0">
              <a:solidFill>
                <a:schemeClr val="bg1"/>
              </a:solidFill>
              <a:latin typeface="Trebuchet MS" pitchFamily="34" charset="0"/>
            </a:endParaRPr>
          </a:p>
          <a:p>
            <a:pPr algn="ctr"/>
            <a:endParaRPr lang="en-GB" sz="3200" dirty="0">
              <a:solidFill>
                <a:schemeClr val="bg1"/>
              </a:solidFill>
              <a:latin typeface="Trebuchet MS" pitchFamily="34" charset="0"/>
            </a:endParaRPr>
          </a:p>
          <a:p>
            <a:pPr marL="285750" indent="-285750">
              <a:buFont typeface="Arial" pitchFamily="34" charset="0"/>
              <a:buChar char="•"/>
            </a:pPr>
            <a:endParaRPr lang="en-GB" sz="1500" dirty="0" smtClean="0">
              <a:solidFill>
                <a:schemeClr val="bg1"/>
              </a:solidFill>
              <a:latin typeface="Trebuchet MS" pitchFamily="34" charset="0"/>
            </a:endParaRPr>
          </a:p>
        </p:txBody>
      </p:sp>
    </p:spTree>
    <p:extLst>
      <p:ext uri="{BB962C8B-B14F-4D97-AF65-F5344CB8AC3E}">
        <p14:creationId xmlns:p14="http://schemas.microsoft.com/office/powerpoint/2010/main" val="290060486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1990" y="1417638"/>
            <a:ext cx="8369300" cy="1277273"/>
          </a:xfrm>
          <a:prstGeom prst="rect">
            <a:avLst/>
          </a:prstGeom>
          <a:noFill/>
        </p:spPr>
        <p:txBody>
          <a:bodyPr wrap="square" rtlCol="0">
            <a:spAutoFit/>
          </a:bodyPr>
          <a:lstStyle/>
          <a:p>
            <a:endParaRPr lang="en-GB" sz="3200" dirty="0" smtClean="0">
              <a:solidFill>
                <a:schemeClr val="accent2">
                  <a:lumMod val="75000"/>
                </a:schemeClr>
              </a:solidFill>
              <a:latin typeface="Trebuchet MS" pitchFamily="34" charset="0"/>
            </a:endParaRPr>
          </a:p>
          <a:p>
            <a:pPr marL="285750" indent="-285750">
              <a:buFont typeface="Arial" pitchFamily="34" charset="0"/>
              <a:buChar char="•"/>
            </a:pPr>
            <a:endParaRPr lang="en-GB" sz="1500" dirty="0" smtClean="0">
              <a:solidFill>
                <a:schemeClr val="bg2">
                  <a:lumMod val="25000"/>
                </a:schemeClr>
              </a:solidFill>
              <a:latin typeface="Trebuchet MS" pitchFamily="34" charset="0"/>
            </a:endParaRPr>
          </a:p>
          <a:p>
            <a:pPr marL="285750" indent="-285750">
              <a:buFont typeface="Arial" pitchFamily="34" charset="0"/>
              <a:buChar char="•"/>
            </a:pPr>
            <a:endParaRPr lang="en-GB" sz="1500" dirty="0">
              <a:solidFill>
                <a:schemeClr val="bg2">
                  <a:lumMod val="25000"/>
                </a:schemeClr>
              </a:solidFill>
              <a:latin typeface="Trebuchet MS" pitchFamily="34" charset="0"/>
            </a:endParaRPr>
          </a:p>
          <a:p>
            <a:endParaRPr lang="en-GB" sz="1500" dirty="0" smtClean="0">
              <a:solidFill>
                <a:schemeClr val="bg2">
                  <a:lumMod val="25000"/>
                </a:schemeClr>
              </a:solidFill>
              <a:latin typeface="Trebuchet MS" pitchFamily="34" charset="0"/>
            </a:endParaRPr>
          </a:p>
        </p:txBody>
      </p:sp>
      <p:sp>
        <p:nvSpPr>
          <p:cNvPr id="4" name="TextBox 3"/>
          <p:cNvSpPr txBox="1"/>
          <p:nvPr/>
        </p:nvSpPr>
        <p:spPr>
          <a:xfrm>
            <a:off x="401990" y="1417638"/>
            <a:ext cx="8369300" cy="3554819"/>
          </a:xfrm>
          <a:prstGeom prst="rect">
            <a:avLst/>
          </a:prstGeom>
          <a:noFill/>
        </p:spPr>
        <p:txBody>
          <a:bodyPr wrap="square" rtlCol="0">
            <a:spAutoFit/>
          </a:bodyPr>
          <a:lstStyle/>
          <a:p>
            <a:pPr marL="457200" indent="-457200">
              <a:buFont typeface="Arial" panose="020B0604020202020204" pitchFamily="34" charset="0"/>
              <a:buChar char="•"/>
            </a:pPr>
            <a:endParaRPr lang="en-GB" sz="3000" dirty="0" smtClean="0">
              <a:solidFill>
                <a:schemeClr val="accent2">
                  <a:lumMod val="75000"/>
                </a:schemeClr>
              </a:solidFill>
              <a:latin typeface="Trebuchet MS" pitchFamily="34" charset="0"/>
            </a:endParaRPr>
          </a:p>
          <a:p>
            <a:pPr marL="457200" indent="-457200">
              <a:buFont typeface="Arial" panose="020B0604020202020204" pitchFamily="34" charset="0"/>
              <a:buChar char="•"/>
            </a:pPr>
            <a:r>
              <a:rPr lang="en-GB" sz="3000" b="1" dirty="0" smtClean="0">
                <a:solidFill>
                  <a:schemeClr val="accent2">
                    <a:lumMod val="75000"/>
                  </a:schemeClr>
                </a:solidFill>
                <a:latin typeface="Trebuchet MS" pitchFamily="34" charset="0"/>
              </a:rPr>
              <a:t>215,220 email messages</a:t>
            </a:r>
          </a:p>
          <a:p>
            <a:pPr marL="457200" indent="-457200">
              <a:buFont typeface="Arial" panose="020B0604020202020204" pitchFamily="34" charset="0"/>
              <a:buChar char="•"/>
            </a:pPr>
            <a:r>
              <a:rPr lang="en-GB" sz="3000" b="1" dirty="0" smtClean="0">
                <a:solidFill>
                  <a:schemeClr val="accent2">
                    <a:lumMod val="75000"/>
                  </a:schemeClr>
                </a:solidFill>
                <a:latin typeface="Trebuchet MS" pitchFamily="34" charset="0"/>
              </a:rPr>
              <a:t>65,594 file attachments</a:t>
            </a:r>
          </a:p>
          <a:p>
            <a:pPr marL="457200" indent="-457200">
              <a:buFont typeface="Arial" panose="020B0604020202020204" pitchFamily="34" charset="0"/>
              <a:buChar char="•"/>
            </a:pPr>
            <a:r>
              <a:rPr lang="en-GB" sz="3000" b="1" dirty="0" smtClean="0">
                <a:solidFill>
                  <a:schemeClr val="accent2">
                    <a:lumMod val="75000"/>
                  </a:schemeClr>
                </a:solidFill>
                <a:latin typeface="Trebuchet MS" pitchFamily="34" charset="0"/>
              </a:rPr>
              <a:t>Correspondence of over 14,000 people</a:t>
            </a:r>
          </a:p>
          <a:p>
            <a:pPr marL="457200" indent="-457200">
              <a:buFont typeface="Arial" panose="020B0604020202020204" pitchFamily="34" charset="0"/>
              <a:buChar char="•"/>
            </a:pPr>
            <a:r>
              <a:rPr lang="en-GB" sz="3000" b="1" dirty="0" smtClean="0">
                <a:solidFill>
                  <a:schemeClr val="accent2">
                    <a:lumMod val="75000"/>
                  </a:schemeClr>
                </a:solidFill>
                <a:latin typeface="Trebuchet MS" pitchFamily="34" charset="0"/>
              </a:rPr>
              <a:t>Spanning 12 years </a:t>
            </a:r>
          </a:p>
          <a:p>
            <a:pPr marL="457200" indent="-457200">
              <a:buFont typeface="Arial" panose="020B0604020202020204" pitchFamily="34" charset="0"/>
              <a:buChar char="•"/>
            </a:pPr>
            <a:endParaRPr lang="en-GB" sz="3000" dirty="0" smtClean="0">
              <a:solidFill>
                <a:schemeClr val="accent2">
                  <a:lumMod val="75000"/>
                </a:schemeClr>
              </a:solidFill>
              <a:latin typeface="Trebuchet MS" pitchFamily="34" charset="0"/>
            </a:endParaRPr>
          </a:p>
          <a:p>
            <a:pPr marL="285750" indent="-285750">
              <a:buFont typeface="Arial" pitchFamily="34" charset="0"/>
              <a:buChar char="•"/>
            </a:pPr>
            <a:endParaRPr lang="en-GB" sz="1500" dirty="0" smtClean="0">
              <a:solidFill>
                <a:schemeClr val="bg2">
                  <a:lumMod val="25000"/>
                </a:schemeClr>
              </a:solidFill>
              <a:latin typeface="Trebuchet MS" pitchFamily="34" charset="0"/>
            </a:endParaRPr>
          </a:p>
          <a:p>
            <a:pPr marL="285750" indent="-285750">
              <a:buFont typeface="Arial" pitchFamily="34" charset="0"/>
              <a:buChar char="•"/>
            </a:pPr>
            <a:endParaRPr lang="en-GB" sz="1500" dirty="0">
              <a:solidFill>
                <a:schemeClr val="bg2">
                  <a:lumMod val="25000"/>
                </a:schemeClr>
              </a:solidFill>
              <a:latin typeface="Trebuchet MS" pitchFamily="34" charset="0"/>
            </a:endParaRPr>
          </a:p>
          <a:p>
            <a:endParaRPr lang="en-GB" sz="1500" dirty="0" smtClean="0">
              <a:solidFill>
                <a:schemeClr val="bg2">
                  <a:lumMod val="25000"/>
                </a:schemeClr>
              </a:solidFill>
              <a:latin typeface="Trebuchet MS" pitchFamily="34" charset="0"/>
            </a:endParaRPr>
          </a:p>
        </p:txBody>
      </p:sp>
      <p:pic>
        <p:nvPicPr>
          <p:cNvPr id="5" name="Picture 2" descr="C:\Users\HP user\AppData\Local\Microsoft\Windows\Temporary Internet Files\Low\Content.IE5\9IBWD16C\Carcanet%20logo[1].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82116" y="302332"/>
            <a:ext cx="3071376" cy="767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3782289" y="424699"/>
            <a:ext cx="4852555" cy="523220"/>
          </a:xfrm>
          <a:prstGeom prst="rect">
            <a:avLst/>
          </a:prstGeom>
          <a:noFill/>
        </p:spPr>
        <p:txBody>
          <a:bodyPr wrap="square" rtlCol="0">
            <a:spAutoFit/>
          </a:bodyPr>
          <a:lstStyle/>
          <a:p>
            <a:pPr algn="ctr"/>
            <a:r>
              <a:rPr lang="en-GB" sz="2800" b="1" dirty="0" smtClean="0">
                <a:latin typeface="Arial" panose="020B0604020202020204" pitchFamily="34" charset="0"/>
                <a:cs typeface="Arial" panose="020B0604020202020204" pitchFamily="34" charset="0"/>
              </a:rPr>
              <a:t>Email Preservation Project</a:t>
            </a:r>
            <a:endParaRPr lang="en-GB" sz="2800" b="1"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5163" y="3885905"/>
            <a:ext cx="2880000" cy="288000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19382934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solidFill>
                  <a:schemeClr val="bg2">
                    <a:lumMod val="25000"/>
                  </a:schemeClr>
                </a:solidFill>
                <a:latin typeface="Trebuchet MS" pitchFamily="34" charset="0"/>
              </a:rPr>
              <a:t>Born-digital: early intervention</a:t>
            </a:r>
            <a:endParaRPr lang="en-GB" dirty="0">
              <a:solidFill>
                <a:schemeClr val="bg2">
                  <a:lumMod val="25000"/>
                </a:schemeClr>
              </a:solidFill>
              <a:latin typeface="Trebuchet MS" pitchFamily="34" charset="0"/>
            </a:endParaRPr>
          </a:p>
        </p:txBody>
      </p:sp>
      <p:sp>
        <p:nvSpPr>
          <p:cNvPr id="6" name="TextBox 5"/>
          <p:cNvSpPr txBox="1"/>
          <p:nvPr/>
        </p:nvSpPr>
        <p:spPr>
          <a:xfrm>
            <a:off x="401990" y="1417638"/>
            <a:ext cx="8369300" cy="1277273"/>
          </a:xfrm>
          <a:prstGeom prst="rect">
            <a:avLst/>
          </a:prstGeom>
          <a:noFill/>
        </p:spPr>
        <p:txBody>
          <a:bodyPr wrap="square" rtlCol="0">
            <a:spAutoFit/>
          </a:bodyPr>
          <a:lstStyle/>
          <a:p>
            <a:endParaRPr lang="en-GB" sz="3200" dirty="0" smtClean="0">
              <a:solidFill>
                <a:schemeClr val="accent2">
                  <a:lumMod val="75000"/>
                </a:schemeClr>
              </a:solidFill>
              <a:latin typeface="Trebuchet MS" pitchFamily="34" charset="0"/>
            </a:endParaRPr>
          </a:p>
          <a:p>
            <a:pPr marL="285750" indent="-285750">
              <a:buFont typeface="Arial" pitchFamily="34" charset="0"/>
              <a:buChar char="•"/>
            </a:pPr>
            <a:endParaRPr lang="en-GB" sz="1500" dirty="0" smtClean="0">
              <a:solidFill>
                <a:schemeClr val="bg2">
                  <a:lumMod val="25000"/>
                </a:schemeClr>
              </a:solidFill>
              <a:latin typeface="Trebuchet MS" pitchFamily="34" charset="0"/>
            </a:endParaRPr>
          </a:p>
          <a:p>
            <a:pPr marL="285750" indent="-285750">
              <a:buFont typeface="Arial" pitchFamily="34" charset="0"/>
              <a:buChar char="•"/>
            </a:pPr>
            <a:endParaRPr lang="en-GB" sz="1500" dirty="0">
              <a:solidFill>
                <a:schemeClr val="bg2">
                  <a:lumMod val="25000"/>
                </a:schemeClr>
              </a:solidFill>
              <a:latin typeface="Trebuchet MS" pitchFamily="34" charset="0"/>
            </a:endParaRPr>
          </a:p>
          <a:p>
            <a:endParaRPr lang="en-GB" sz="1500" dirty="0" smtClean="0">
              <a:solidFill>
                <a:schemeClr val="bg2">
                  <a:lumMod val="25000"/>
                </a:schemeClr>
              </a:solidFill>
              <a:latin typeface="Trebuchet MS" pitchFamily="34" charset="0"/>
            </a:endParaRPr>
          </a:p>
        </p:txBody>
      </p:sp>
      <p:sp>
        <p:nvSpPr>
          <p:cNvPr id="4" name="TextBox 3"/>
          <p:cNvSpPr txBox="1"/>
          <p:nvPr/>
        </p:nvSpPr>
        <p:spPr>
          <a:xfrm>
            <a:off x="401990" y="1651590"/>
            <a:ext cx="8369300" cy="3554819"/>
          </a:xfrm>
          <a:prstGeom prst="rect">
            <a:avLst/>
          </a:prstGeom>
          <a:noFill/>
        </p:spPr>
        <p:txBody>
          <a:bodyPr wrap="square" rtlCol="0">
            <a:spAutoFit/>
          </a:bodyPr>
          <a:lstStyle/>
          <a:p>
            <a:pPr marL="457200" indent="-457200">
              <a:buFont typeface="Arial" panose="020B0604020202020204" pitchFamily="34" charset="0"/>
              <a:buChar char="•"/>
            </a:pPr>
            <a:r>
              <a:rPr lang="en-GB" sz="3000" dirty="0" smtClean="0">
                <a:solidFill>
                  <a:schemeClr val="accent2">
                    <a:lumMod val="75000"/>
                  </a:schemeClr>
                </a:solidFill>
                <a:latin typeface="Trebuchet MS" pitchFamily="34" charset="0"/>
              </a:rPr>
              <a:t>Obsolescence – new versions of software, material saved on old media</a:t>
            </a:r>
          </a:p>
          <a:p>
            <a:pPr marL="457200" indent="-457200">
              <a:buFont typeface="Arial" panose="020B0604020202020204" pitchFamily="34" charset="0"/>
              <a:buChar char="•"/>
            </a:pPr>
            <a:r>
              <a:rPr lang="en-GB" sz="3000" dirty="0" smtClean="0">
                <a:solidFill>
                  <a:schemeClr val="accent2">
                    <a:lumMod val="75000"/>
                  </a:schemeClr>
                </a:solidFill>
                <a:latin typeface="Trebuchet MS" pitchFamily="34" charset="0"/>
              </a:rPr>
              <a:t>Loss – storage on disks, USB sticks</a:t>
            </a:r>
          </a:p>
          <a:p>
            <a:pPr marL="457200" indent="-457200">
              <a:buFont typeface="Arial" panose="020B0604020202020204" pitchFamily="34" charset="0"/>
              <a:buChar char="•"/>
            </a:pPr>
            <a:r>
              <a:rPr lang="en-GB" sz="3000" dirty="0" smtClean="0">
                <a:solidFill>
                  <a:schemeClr val="accent2">
                    <a:lumMod val="75000"/>
                  </a:schemeClr>
                </a:solidFill>
                <a:latin typeface="Trebuchet MS" pitchFamily="34" charset="0"/>
              </a:rPr>
              <a:t>Corruption – viruses</a:t>
            </a:r>
          </a:p>
          <a:p>
            <a:pPr marL="457200" indent="-457200">
              <a:buFont typeface="Arial" panose="020B0604020202020204" pitchFamily="34" charset="0"/>
              <a:buChar char="•"/>
            </a:pPr>
            <a:r>
              <a:rPr lang="en-GB" sz="3000" dirty="0" smtClean="0">
                <a:solidFill>
                  <a:schemeClr val="accent2">
                    <a:lumMod val="75000"/>
                  </a:schemeClr>
                </a:solidFill>
                <a:latin typeface="Trebuchet MS" pitchFamily="34" charset="0"/>
              </a:rPr>
              <a:t>Over-writing of versions</a:t>
            </a:r>
          </a:p>
          <a:p>
            <a:pPr marL="457200" indent="-457200">
              <a:buFont typeface="Arial" panose="020B0604020202020204" pitchFamily="34" charset="0"/>
              <a:buChar char="•"/>
            </a:pPr>
            <a:endParaRPr lang="en-GB" sz="3000" dirty="0" smtClean="0">
              <a:solidFill>
                <a:schemeClr val="accent2">
                  <a:lumMod val="75000"/>
                </a:schemeClr>
              </a:solidFill>
              <a:latin typeface="Trebuchet MS" pitchFamily="34" charset="0"/>
            </a:endParaRPr>
          </a:p>
          <a:p>
            <a:pPr marL="285750" indent="-285750">
              <a:buFont typeface="Arial" pitchFamily="34" charset="0"/>
              <a:buChar char="•"/>
            </a:pPr>
            <a:endParaRPr lang="en-GB" sz="1500" dirty="0" smtClean="0">
              <a:solidFill>
                <a:schemeClr val="bg2">
                  <a:lumMod val="25000"/>
                </a:schemeClr>
              </a:solidFill>
              <a:latin typeface="Trebuchet MS" pitchFamily="34" charset="0"/>
            </a:endParaRPr>
          </a:p>
          <a:p>
            <a:pPr marL="285750" indent="-285750">
              <a:buFont typeface="Arial" pitchFamily="34" charset="0"/>
              <a:buChar char="•"/>
            </a:pPr>
            <a:endParaRPr lang="en-GB" sz="1500" dirty="0">
              <a:solidFill>
                <a:schemeClr val="bg2">
                  <a:lumMod val="25000"/>
                </a:schemeClr>
              </a:solidFill>
              <a:latin typeface="Trebuchet MS" pitchFamily="34" charset="0"/>
            </a:endParaRPr>
          </a:p>
          <a:p>
            <a:endParaRPr lang="en-GB" sz="1500" dirty="0" smtClean="0">
              <a:solidFill>
                <a:schemeClr val="bg2">
                  <a:lumMod val="25000"/>
                </a:schemeClr>
              </a:solidFill>
              <a:latin typeface="Trebuchet MS" pitchFamily="34" charset="0"/>
            </a:endParaRPr>
          </a:p>
        </p:txBody>
      </p:sp>
      <p:pic>
        <p:nvPicPr>
          <p:cNvPr id="5" name="Picture 7" descr="floppy_dis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1138" y="3664711"/>
            <a:ext cx="3330558" cy="2880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6651" y="2097513"/>
            <a:ext cx="1368000" cy="1368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307" y="4144361"/>
            <a:ext cx="3221846" cy="2412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07050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solidFill>
                  <a:schemeClr val="bg2">
                    <a:lumMod val="25000"/>
                  </a:schemeClr>
                </a:solidFill>
                <a:latin typeface="Trebuchet MS" pitchFamily="34" charset="0"/>
              </a:rPr>
              <a:t>Born-digital: authenticity</a:t>
            </a:r>
            <a:endParaRPr lang="en-GB" dirty="0">
              <a:solidFill>
                <a:schemeClr val="bg2">
                  <a:lumMod val="25000"/>
                </a:schemeClr>
              </a:solidFill>
              <a:latin typeface="Trebuchet MS"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11" y="1344235"/>
            <a:ext cx="8029575" cy="1885950"/>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5500" y="3395890"/>
            <a:ext cx="6896100" cy="2257425"/>
          </a:xfrm>
          <a:prstGeom prst="rect">
            <a:avLst/>
          </a:prstGeom>
          <a:ln>
            <a:noFill/>
          </a:ln>
          <a:effectLst>
            <a:outerShdw blurRad="190500" algn="tl" rotWithShape="0">
              <a:srgbClr val="000000">
                <a:alpha val="70000"/>
              </a:srgbClr>
            </a:outerShdw>
          </a:effectLst>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25152" y="5769243"/>
            <a:ext cx="4191000" cy="9620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2853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t="-19000" b="-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5224" y="78629"/>
            <a:ext cx="8333551" cy="1143000"/>
          </a:xfrm>
        </p:spPr>
        <p:txBody>
          <a:bodyPr>
            <a:normAutofit/>
          </a:bodyPr>
          <a:lstStyle/>
          <a:p>
            <a:r>
              <a:rPr lang="en-GB" dirty="0" smtClean="0">
                <a:solidFill>
                  <a:schemeClr val="bg2">
                    <a:lumMod val="25000"/>
                  </a:schemeClr>
                </a:solidFill>
                <a:latin typeface="Trebuchet MS" pitchFamily="34" charset="0"/>
              </a:rPr>
              <a:t>Authenticity: </a:t>
            </a:r>
            <a:r>
              <a:rPr lang="en-GB" dirty="0" err="1" smtClean="0">
                <a:solidFill>
                  <a:schemeClr val="bg2">
                    <a:lumMod val="25000"/>
                  </a:schemeClr>
                </a:solidFill>
                <a:latin typeface="Trebuchet MS" pitchFamily="34" charset="0"/>
              </a:rPr>
              <a:t>Diplomatics</a:t>
            </a:r>
            <a:endParaRPr lang="en-GB" dirty="0">
              <a:solidFill>
                <a:schemeClr val="bg2">
                  <a:lumMod val="25000"/>
                </a:schemeClr>
              </a:solidFill>
              <a:latin typeface="Trebuchet MS" pitchFamily="34"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6530" y="2023592"/>
            <a:ext cx="4077668" cy="12960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0647" y="1537592"/>
            <a:ext cx="3748874" cy="244800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27883" y="4121555"/>
            <a:ext cx="3976315" cy="252000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200" y="4301555"/>
            <a:ext cx="3684948" cy="2340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9610571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27" y="0"/>
            <a:ext cx="9227127" cy="6858000"/>
          </a:xfrm>
          <a:prstGeom prst="rect">
            <a:avLst/>
          </a:prstGeom>
        </p:spPr>
      </p:pic>
      <p:sp>
        <p:nvSpPr>
          <p:cNvPr id="5" name="TextBox 4"/>
          <p:cNvSpPr txBox="1"/>
          <p:nvPr/>
        </p:nvSpPr>
        <p:spPr>
          <a:xfrm>
            <a:off x="584790" y="687198"/>
            <a:ext cx="7974419" cy="5616922"/>
          </a:xfrm>
          <a:prstGeom prst="rect">
            <a:avLst/>
          </a:prstGeom>
          <a:gradFill>
            <a:gsLst>
              <a:gs pos="0">
                <a:schemeClr val="accent1">
                  <a:tint val="66000"/>
                  <a:satMod val="160000"/>
                </a:schemeClr>
              </a:gs>
              <a:gs pos="18000">
                <a:schemeClr val="accent1">
                  <a:tint val="44500"/>
                  <a:satMod val="160000"/>
                  <a:alpha val="78000"/>
                </a:schemeClr>
              </a:gs>
              <a:gs pos="100000">
                <a:schemeClr val="accent1">
                  <a:tint val="23500"/>
                  <a:satMod val="160000"/>
                </a:schemeClr>
              </a:gs>
            </a:gsLst>
            <a:lin ang="2700000" scaled="1"/>
          </a:gradFill>
          <a:ln>
            <a:solidFill>
              <a:schemeClr val="accent2">
                <a:lumMod val="40000"/>
                <a:lumOff val="60000"/>
              </a:schemeClr>
            </a:solidFill>
          </a:ln>
          <a:effectLst>
            <a:outerShdw blurRad="50800" dist="38100" dir="2700000" algn="tl" rotWithShape="0">
              <a:prstClr val="black">
                <a:alpha val="40000"/>
              </a:prstClr>
            </a:outerShdw>
          </a:effectLst>
        </p:spPr>
        <p:txBody>
          <a:bodyPr wrap="square" rtlCol="0">
            <a:spAutoFit/>
          </a:bodyPr>
          <a:lstStyle/>
          <a:p>
            <a:pPr algn="ctr"/>
            <a:r>
              <a:rPr lang="en-GB" sz="4000" dirty="0" smtClean="0">
                <a:solidFill>
                  <a:schemeClr val="bg2">
                    <a:lumMod val="25000"/>
                  </a:schemeClr>
                </a:solidFill>
                <a:latin typeface="Trebuchet MS" pitchFamily="34" charset="0"/>
              </a:rPr>
              <a:t>Digital </a:t>
            </a:r>
            <a:r>
              <a:rPr lang="en-GB" sz="4000" dirty="0" err="1" smtClean="0">
                <a:solidFill>
                  <a:schemeClr val="bg2">
                    <a:lumMod val="25000"/>
                  </a:schemeClr>
                </a:solidFill>
                <a:latin typeface="Trebuchet MS" pitchFamily="34" charset="0"/>
              </a:rPr>
              <a:t>diplomatics</a:t>
            </a:r>
            <a:r>
              <a:rPr lang="en-GB" sz="4000" dirty="0" smtClean="0">
                <a:solidFill>
                  <a:schemeClr val="bg2">
                    <a:lumMod val="25000"/>
                  </a:schemeClr>
                </a:solidFill>
                <a:latin typeface="Trebuchet MS" pitchFamily="34" charset="0"/>
              </a:rPr>
              <a:t>: ‘Significant properties’</a:t>
            </a:r>
          </a:p>
          <a:p>
            <a:pPr lvl="0"/>
            <a:r>
              <a:rPr lang="en-GB" sz="3000" dirty="0" smtClean="0">
                <a:solidFill>
                  <a:srgbClr val="297FD5">
                    <a:lumMod val="75000"/>
                  </a:srgbClr>
                </a:solidFill>
                <a:latin typeface="Trebuchet MS" pitchFamily="34" charset="0"/>
              </a:rPr>
              <a:t>For email</a:t>
            </a:r>
            <a:r>
              <a:rPr lang="en-GB" sz="3000" dirty="0">
                <a:solidFill>
                  <a:srgbClr val="297FD5">
                    <a:lumMod val="75000"/>
                  </a:srgbClr>
                </a:solidFill>
                <a:latin typeface="Trebuchet MS" pitchFamily="34" charset="0"/>
              </a:rPr>
              <a:t>: </a:t>
            </a:r>
          </a:p>
          <a:p>
            <a:pPr marL="285750" lvl="0" indent="-285750">
              <a:buFont typeface="Arial" pitchFamily="34" charset="0"/>
              <a:buChar char="•"/>
            </a:pPr>
            <a:endParaRPr lang="en-GB" sz="1500" dirty="0" smtClean="0">
              <a:solidFill>
                <a:srgbClr val="ACCBF9">
                  <a:lumMod val="25000"/>
                </a:srgbClr>
              </a:solidFill>
              <a:latin typeface="Trebuchet MS" pitchFamily="34" charset="0"/>
            </a:endParaRPr>
          </a:p>
          <a:p>
            <a:pPr marL="285750" lvl="0" indent="-285750">
              <a:buFont typeface="Arial" pitchFamily="34" charset="0"/>
              <a:buChar char="•"/>
            </a:pPr>
            <a:r>
              <a:rPr lang="en-GB" sz="2200" dirty="0" smtClean="0">
                <a:solidFill>
                  <a:srgbClr val="ACCBF9">
                    <a:lumMod val="25000"/>
                  </a:srgbClr>
                </a:solidFill>
                <a:latin typeface="Trebuchet MS" pitchFamily="34" charset="0"/>
              </a:rPr>
              <a:t>Header </a:t>
            </a:r>
            <a:r>
              <a:rPr lang="en-GB" sz="2200" dirty="0">
                <a:solidFill>
                  <a:srgbClr val="ACCBF9">
                    <a:lumMod val="25000"/>
                  </a:srgbClr>
                </a:solidFill>
                <a:latin typeface="Trebuchet MS" pitchFamily="34" charset="0"/>
              </a:rPr>
              <a:t>information – for provenance and context</a:t>
            </a:r>
          </a:p>
          <a:p>
            <a:pPr marL="285750" lvl="0" indent="-285750">
              <a:buFont typeface="Arial" pitchFamily="34" charset="0"/>
              <a:buChar char="•"/>
            </a:pPr>
            <a:r>
              <a:rPr lang="en-GB" sz="2200" dirty="0">
                <a:solidFill>
                  <a:srgbClr val="ACCBF9">
                    <a:lumMod val="25000"/>
                  </a:srgbClr>
                </a:solidFill>
                <a:latin typeface="Trebuchet MS" pitchFamily="34" charset="0"/>
              </a:rPr>
              <a:t>Attachments</a:t>
            </a:r>
          </a:p>
          <a:p>
            <a:pPr marL="285750" lvl="0" indent="-285750">
              <a:buFont typeface="Arial" pitchFamily="34" charset="0"/>
              <a:buChar char="•"/>
            </a:pPr>
            <a:r>
              <a:rPr lang="en-GB" sz="2200" dirty="0">
                <a:solidFill>
                  <a:srgbClr val="ACCBF9">
                    <a:lumMod val="25000"/>
                  </a:srgbClr>
                </a:solidFill>
                <a:latin typeface="Trebuchet MS" pitchFamily="34" charset="0"/>
              </a:rPr>
              <a:t>Unusual fonts</a:t>
            </a:r>
          </a:p>
          <a:p>
            <a:pPr marL="285750" lvl="0" indent="-285750">
              <a:buFont typeface="Arial" pitchFamily="34" charset="0"/>
              <a:buChar char="•"/>
            </a:pPr>
            <a:r>
              <a:rPr lang="en-GB" sz="2200" dirty="0">
                <a:solidFill>
                  <a:srgbClr val="ACCBF9">
                    <a:lumMod val="25000"/>
                  </a:srgbClr>
                </a:solidFill>
                <a:latin typeface="Trebuchet MS" pitchFamily="34" charset="0"/>
              </a:rPr>
              <a:t>Use of colour and/or highlighting</a:t>
            </a:r>
          </a:p>
          <a:p>
            <a:pPr marL="285750" lvl="0" indent="-285750">
              <a:buFont typeface="Arial" pitchFamily="34" charset="0"/>
              <a:buChar char="•"/>
            </a:pPr>
            <a:r>
              <a:rPr lang="en-GB" sz="2200" dirty="0">
                <a:solidFill>
                  <a:srgbClr val="ACCBF9">
                    <a:lumMod val="25000"/>
                  </a:srgbClr>
                </a:solidFill>
                <a:latin typeface="Trebuchet MS" pitchFamily="34" charset="0"/>
              </a:rPr>
              <a:t>Layout – e.g. centring and line breaks (for poems) </a:t>
            </a:r>
          </a:p>
          <a:p>
            <a:pPr marL="285750" lvl="0" indent="-285750">
              <a:buFont typeface="Arial" pitchFamily="34" charset="0"/>
              <a:buChar char="•"/>
            </a:pPr>
            <a:r>
              <a:rPr lang="en-GB" sz="2200" dirty="0">
                <a:solidFill>
                  <a:srgbClr val="ACCBF9">
                    <a:lumMod val="25000"/>
                  </a:srgbClr>
                </a:solidFill>
                <a:latin typeface="Trebuchet MS" pitchFamily="34" charset="0"/>
              </a:rPr>
              <a:t>Emoticons</a:t>
            </a:r>
          </a:p>
          <a:p>
            <a:pPr marL="285750" lvl="0" indent="-285750">
              <a:buFont typeface="Arial" pitchFamily="34" charset="0"/>
              <a:buChar char="•"/>
            </a:pPr>
            <a:r>
              <a:rPr lang="en-GB" sz="2200" dirty="0">
                <a:solidFill>
                  <a:srgbClr val="ACCBF9">
                    <a:lumMod val="25000"/>
                  </a:srgbClr>
                </a:solidFill>
                <a:latin typeface="Trebuchet MS" pitchFamily="34" charset="0"/>
              </a:rPr>
              <a:t>Special characters</a:t>
            </a:r>
          </a:p>
          <a:p>
            <a:pPr marL="285750" lvl="0" indent="-285750">
              <a:buFont typeface="Arial" pitchFamily="34" charset="0"/>
              <a:buChar char="•"/>
            </a:pPr>
            <a:r>
              <a:rPr lang="en-GB" sz="2200" dirty="0">
                <a:solidFill>
                  <a:srgbClr val="ACCBF9">
                    <a:lumMod val="25000"/>
                  </a:srgbClr>
                </a:solidFill>
                <a:latin typeface="Trebuchet MS" pitchFamily="34" charset="0"/>
              </a:rPr>
              <a:t>Embedded </a:t>
            </a:r>
            <a:r>
              <a:rPr lang="en-GB" sz="2200" dirty="0" smtClean="0">
                <a:solidFill>
                  <a:srgbClr val="ACCBF9">
                    <a:lumMod val="25000"/>
                  </a:srgbClr>
                </a:solidFill>
                <a:latin typeface="Trebuchet MS" pitchFamily="34" charset="0"/>
              </a:rPr>
              <a:t>images</a:t>
            </a:r>
          </a:p>
          <a:p>
            <a:pPr lvl="0"/>
            <a:endParaRPr lang="en-GB" sz="4000" dirty="0" smtClean="0"/>
          </a:p>
          <a:p>
            <a:endParaRPr lang="en-GB" dirty="0"/>
          </a:p>
        </p:txBody>
      </p:sp>
    </p:spTree>
    <p:extLst>
      <p:ext uri="{BB962C8B-B14F-4D97-AF65-F5344CB8AC3E}">
        <p14:creationId xmlns:p14="http://schemas.microsoft.com/office/powerpoint/2010/main" val="398022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948375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2467173470"/>
              </p:ext>
            </p:extLst>
          </p:nvPr>
        </p:nvGraphicFramePr>
        <p:xfrm>
          <a:off x="4644008" y="3501008"/>
          <a:ext cx="4464496" cy="33123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p:cNvGraphicFramePr>
            <a:graphicFrameLocks/>
          </p:cNvGraphicFramePr>
          <p:nvPr>
            <p:extLst>
              <p:ext uri="{D42A27DB-BD31-4B8C-83A1-F6EECF244321}">
                <p14:modId xmlns:p14="http://schemas.microsoft.com/office/powerpoint/2010/main" val="528377421"/>
              </p:ext>
            </p:extLst>
          </p:nvPr>
        </p:nvGraphicFramePr>
        <p:xfrm>
          <a:off x="4644008" y="36000"/>
          <a:ext cx="4464495" cy="3393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Chart 3"/>
          <p:cNvGraphicFramePr>
            <a:graphicFrameLocks/>
          </p:cNvGraphicFramePr>
          <p:nvPr>
            <p:extLst>
              <p:ext uri="{D42A27DB-BD31-4B8C-83A1-F6EECF244321}">
                <p14:modId xmlns:p14="http://schemas.microsoft.com/office/powerpoint/2010/main" val="2000846804"/>
              </p:ext>
            </p:extLst>
          </p:nvPr>
        </p:nvGraphicFramePr>
        <p:xfrm>
          <a:off x="107504" y="36000"/>
          <a:ext cx="4464496" cy="33930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4"/>
          <p:cNvGraphicFramePr>
            <a:graphicFrameLocks/>
          </p:cNvGraphicFramePr>
          <p:nvPr>
            <p:extLst>
              <p:ext uri="{D42A27DB-BD31-4B8C-83A1-F6EECF244321}">
                <p14:modId xmlns:p14="http://schemas.microsoft.com/office/powerpoint/2010/main" val="383008233"/>
              </p:ext>
            </p:extLst>
          </p:nvPr>
        </p:nvGraphicFramePr>
        <p:xfrm>
          <a:off x="107504" y="3501008"/>
          <a:ext cx="4464930" cy="331236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8700229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 contrast="20000"/>
                    </a14:imgEffect>
                  </a14:imgLayer>
                </a14:imgProps>
              </a:ext>
              <a:ext uri="{28A0092B-C50C-407E-A947-70E740481C1C}">
                <a14:useLocalDpi xmlns:a14="http://schemas.microsoft.com/office/drawing/2010/main" val="0"/>
              </a:ext>
            </a:extLst>
          </a:blip>
          <a:srcRect/>
          <a:stretch/>
        </p:blipFill>
        <p:spPr>
          <a:xfrm>
            <a:off x="-100483" y="0"/>
            <a:ext cx="9244483" cy="6994856"/>
          </a:xfrm>
          <a:prstGeom prst="rect">
            <a:avLst/>
          </a:prstGeom>
        </p:spPr>
      </p:pic>
    </p:spTree>
    <p:extLst>
      <p:ext uri="{BB962C8B-B14F-4D97-AF65-F5344CB8AC3E}">
        <p14:creationId xmlns:p14="http://schemas.microsoft.com/office/powerpoint/2010/main" val="22906130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t="-19000" b="-19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86698"/>
            <a:ext cx="8229600" cy="5757450"/>
          </a:xfrm>
          <a:solidFill>
            <a:schemeClr val="bg1"/>
          </a:solidFill>
          <a:ln w="57150">
            <a:solidFill>
              <a:schemeClr val="accent1">
                <a:lumMod val="50000"/>
              </a:schemeClr>
            </a:solidFill>
          </a:ln>
          <a:effectLst>
            <a:innerShdw blurRad="63500" dist="50800" dir="18900000">
              <a:prstClr val="black">
                <a:alpha val="50000"/>
              </a:prstClr>
            </a:innerShdw>
          </a:effectLst>
        </p:spPr>
        <p:txBody>
          <a:bodyPr>
            <a:normAutofit/>
          </a:bodyPr>
          <a:lstStyle/>
          <a:p>
            <a:pPr marL="0" indent="0" algn="ctr">
              <a:buNone/>
            </a:pPr>
            <a:endParaRPr lang="en-US" sz="4400" dirty="0" smtClean="0">
              <a:solidFill>
                <a:schemeClr val="tx2"/>
              </a:solidFill>
              <a:latin typeface="Trebuchet MS" pitchFamily="34" charset="0"/>
            </a:endParaRPr>
          </a:p>
          <a:p>
            <a:pPr marL="0" indent="0" algn="ctr">
              <a:buNone/>
            </a:pPr>
            <a:r>
              <a:rPr lang="en-US" sz="6600" dirty="0" smtClean="0">
                <a:solidFill>
                  <a:schemeClr val="tx2"/>
                </a:solidFill>
                <a:latin typeface="Trebuchet MS" pitchFamily="34" charset="0"/>
              </a:rPr>
              <a:t>Questions</a:t>
            </a:r>
            <a:endParaRPr lang="en-US" sz="6600" dirty="0" smtClean="0">
              <a:solidFill>
                <a:schemeClr val="accent2">
                  <a:lumMod val="75000"/>
                </a:schemeClr>
              </a:solidFill>
              <a:latin typeface="Trebuchet MS" pitchFamily="34" charset="0"/>
            </a:endParaRPr>
          </a:p>
          <a:p>
            <a:pPr marL="0" indent="0" algn="ctr">
              <a:buNone/>
            </a:pPr>
            <a:endParaRPr lang="en-US" sz="1800" dirty="0" smtClean="0">
              <a:solidFill>
                <a:schemeClr val="accent2">
                  <a:lumMod val="75000"/>
                </a:schemeClr>
              </a:solidFill>
              <a:latin typeface="Trebuchet MS" pitchFamily="34" charset="0"/>
              <a:hlinkClick r:id="rId5"/>
            </a:endParaRPr>
          </a:p>
          <a:p>
            <a:pPr marL="0" indent="0" algn="ctr">
              <a:buNone/>
            </a:pPr>
            <a:r>
              <a:rPr lang="en-US" sz="1800" dirty="0" smtClean="0">
                <a:solidFill>
                  <a:schemeClr val="accent2">
                    <a:lumMod val="75000"/>
                  </a:schemeClr>
                </a:solidFill>
                <a:latin typeface="Trebuchet MS" pitchFamily="34" charset="0"/>
                <a:hlinkClick r:id="rId5"/>
              </a:rPr>
              <a:t>fran.baker@manchester.ac.uk</a:t>
            </a:r>
            <a:r>
              <a:rPr lang="en-US" sz="1800" dirty="0" smtClean="0">
                <a:solidFill>
                  <a:schemeClr val="accent2">
                    <a:lumMod val="75000"/>
                  </a:schemeClr>
                </a:solidFill>
                <a:latin typeface="Trebuchet MS" pitchFamily="34" charset="0"/>
              </a:rPr>
              <a:t> </a:t>
            </a:r>
          </a:p>
          <a:p>
            <a:pPr marL="0" indent="0" algn="ctr">
              <a:buNone/>
            </a:pPr>
            <a:r>
              <a:rPr lang="en-US" sz="1800" dirty="0" smtClean="0">
                <a:solidFill>
                  <a:schemeClr val="accent2">
                    <a:lumMod val="75000"/>
                  </a:schemeClr>
                </a:solidFill>
                <a:latin typeface="Trebuchet MS" pitchFamily="34" charset="0"/>
                <a:hlinkClick r:id="rId6"/>
              </a:rPr>
              <a:t>d.c.sutton@reading.ac.uk</a:t>
            </a:r>
            <a:endParaRPr lang="en-US" sz="1800" dirty="0" smtClean="0">
              <a:solidFill>
                <a:schemeClr val="accent2">
                  <a:lumMod val="75000"/>
                </a:schemeClr>
              </a:solidFill>
              <a:latin typeface="Trebuchet MS" pitchFamily="34" charset="0"/>
            </a:endParaRPr>
          </a:p>
          <a:p>
            <a:pPr marL="0" indent="0" algn="ctr">
              <a:buNone/>
            </a:pPr>
            <a:r>
              <a:rPr lang="en-US" sz="1800" dirty="0" smtClean="0">
                <a:solidFill>
                  <a:schemeClr val="accent2">
                    <a:lumMod val="75000"/>
                  </a:schemeClr>
                </a:solidFill>
                <a:latin typeface="Trebuchet MS" pitchFamily="34" charset="0"/>
                <a:hlinkClick r:id="rId7"/>
              </a:rPr>
              <a:t>http://glam-archives.org.uk</a:t>
            </a:r>
            <a:r>
              <a:rPr lang="en-US" sz="1800" dirty="0" smtClean="0">
                <a:solidFill>
                  <a:schemeClr val="accent2">
                    <a:lumMod val="75000"/>
                  </a:schemeClr>
                </a:solidFill>
                <a:latin typeface="Trebuchet MS" pitchFamily="34" charset="0"/>
              </a:rPr>
              <a:t>  </a:t>
            </a:r>
            <a:endParaRPr lang="en-US" sz="1800" dirty="0">
              <a:solidFill>
                <a:schemeClr val="accent2">
                  <a:lumMod val="75000"/>
                </a:schemeClr>
              </a:solidFill>
              <a:latin typeface="Trebuchet MS" pitchFamily="34" charset="0"/>
            </a:endParaRPr>
          </a:p>
          <a:p>
            <a:pPr marL="0" indent="0">
              <a:buNone/>
            </a:pPr>
            <a:endParaRPr lang="en-US" dirty="0" smtClean="0">
              <a:solidFill>
                <a:schemeClr val="accent2">
                  <a:lumMod val="75000"/>
                </a:schemeClr>
              </a:solidFill>
              <a:latin typeface="Trebuchet MS" pitchFamily="34" charset="0"/>
            </a:endParaRPr>
          </a:p>
          <a:p>
            <a:pPr marL="0" indent="0">
              <a:lnSpc>
                <a:spcPts val="1200"/>
              </a:lnSpc>
              <a:buNone/>
            </a:pPr>
            <a:endParaRPr lang="en-US" dirty="0" smtClean="0">
              <a:solidFill>
                <a:schemeClr val="accent2">
                  <a:lumMod val="75000"/>
                </a:schemeClr>
              </a:solidFill>
              <a:latin typeface="Trebuchet MS" pitchFamily="34" charset="0"/>
            </a:endParaRPr>
          </a:p>
          <a:p>
            <a:pPr marL="0" indent="0">
              <a:lnSpc>
                <a:spcPts val="1200"/>
              </a:lnSpc>
              <a:buNone/>
            </a:pPr>
            <a:endParaRPr lang="en-US" dirty="0" smtClean="0">
              <a:solidFill>
                <a:schemeClr val="accent2">
                  <a:lumMod val="75000"/>
                </a:schemeClr>
              </a:solidFill>
              <a:latin typeface="Trebuchet MS" pitchFamily="34" charset="0"/>
            </a:endParaRPr>
          </a:p>
          <a:p>
            <a:pPr marL="0" indent="0">
              <a:lnSpc>
                <a:spcPts val="1200"/>
              </a:lnSpc>
              <a:buNone/>
            </a:pPr>
            <a:endParaRPr lang="en-US" dirty="0" smtClean="0">
              <a:solidFill>
                <a:schemeClr val="accent2">
                  <a:lumMod val="75000"/>
                </a:schemeClr>
              </a:solidFill>
              <a:latin typeface="Trebuchet MS" pitchFamily="34" charset="0"/>
            </a:endParaRPr>
          </a:p>
          <a:p>
            <a:pPr marL="0" indent="0">
              <a:lnSpc>
                <a:spcPts val="1200"/>
              </a:lnSpc>
              <a:buNone/>
            </a:pPr>
            <a:endParaRPr lang="en-US" sz="2000" dirty="0">
              <a:solidFill>
                <a:schemeClr val="accent2">
                  <a:lumMod val="75000"/>
                </a:schemeClr>
              </a:solidFill>
              <a:latin typeface="Trebuchet MS" pitchFamily="34" charset="0"/>
            </a:endParaRPr>
          </a:p>
          <a:p>
            <a:pPr algn="ctr">
              <a:buNone/>
            </a:pPr>
            <a:endParaRPr lang="en-US" dirty="0" smtClean="0">
              <a:solidFill>
                <a:schemeClr val="tx2"/>
              </a:solidFill>
              <a:latin typeface="Trebuchet MS" pitchFamily="34" charset="0"/>
            </a:endParaRPr>
          </a:p>
          <a:p>
            <a:pPr marL="0" indent="0">
              <a:buNone/>
            </a:pPr>
            <a:endParaRPr lang="en-US" dirty="0">
              <a:solidFill>
                <a:schemeClr val="tx2"/>
              </a:solidFill>
              <a:latin typeface="Trebuchet MS" pitchFamily="34" charset="0"/>
            </a:endParaRPr>
          </a:p>
        </p:txBody>
      </p:sp>
      <p:pic>
        <p:nvPicPr>
          <p:cNvPr id="9" name="Picture Placeholder 4"/>
          <p:cNvPicPr>
            <a:picLocks noChangeAspect="1"/>
          </p:cNvPicPr>
          <p:nvPr/>
        </p:nvPicPr>
        <p:blipFill>
          <a:blip r:embed="rId8">
            <a:extLst>
              <a:ext uri="{28A0092B-C50C-407E-A947-70E740481C1C}">
                <a14:useLocalDpi xmlns:a14="http://schemas.microsoft.com/office/drawing/2010/main" val="0"/>
              </a:ext>
            </a:extLst>
          </a:blip>
          <a:srcRect t="14" b="14"/>
          <a:stretch>
            <a:fillRect/>
          </a:stretch>
        </p:blipFill>
        <p:spPr>
          <a:xfrm>
            <a:off x="4766481" y="4434973"/>
            <a:ext cx="1632000" cy="1224000"/>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30230" y="4896725"/>
            <a:ext cx="1556372" cy="792000"/>
          </a:xfrm>
          <a:prstGeom prst="rect">
            <a:avLst/>
          </a:prstGeom>
        </p:spPr>
      </p:pic>
      <p:sp>
        <p:nvSpPr>
          <p:cNvPr id="7" name="TextBox 6">
            <a:hlinkClick r:id="rId10"/>
          </p:cNvPr>
          <p:cNvSpPr txBox="1"/>
          <p:nvPr/>
        </p:nvSpPr>
        <p:spPr>
          <a:xfrm>
            <a:off x="5897518" y="5766895"/>
            <a:ext cx="2719482" cy="338554"/>
          </a:xfrm>
          <a:prstGeom prst="rect">
            <a:avLst/>
          </a:prstGeom>
          <a:noFill/>
        </p:spPr>
        <p:txBody>
          <a:bodyPr wrap="square" rtlCol="0">
            <a:spAutoFit/>
          </a:bodyPr>
          <a:lstStyle/>
          <a:p>
            <a:r>
              <a:rPr lang="en-GB" sz="1600" dirty="0">
                <a:solidFill>
                  <a:schemeClr val="bg2">
                    <a:lumMod val="25000"/>
                  </a:schemeClr>
                </a:solidFill>
                <a:latin typeface="Trebuchet MS" pitchFamily="34" charset="0"/>
                <a:cs typeface="Trebuchet MS"/>
                <a:hlinkClick r:id="rId10"/>
              </a:rPr>
              <a:t>www.diasporicarchives.com</a:t>
            </a:r>
            <a:endParaRPr lang="en-GB" sz="1600" dirty="0">
              <a:solidFill>
                <a:schemeClr val="bg2">
                  <a:lumMod val="25000"/>
                </a:schemeClr>
              </a:solidFill>
              <a:latin typeface="Trebuchet MS" pitchFamily="34" charset="0"/>
              <a:cs typeface="Trebuchet MS"/>
            </a:endParaRPr>
          </a:p>
        </p:txBody>
      </p:sp>
      <p:sp>
        <p:nvSpPr>
          <p:cNvPr id="8" name="TextBox 7"/>
          <p:cNvSpPr txBox="1"/>
          <p:nvPr/>
        </p:nvSpPr>
        <p:spPr>
          <a:xfrm>
            <a:off x="6663018" y="4240811"/>
            <a:ext cx="1852083" cy="280077"/>
          </a:xfrm>
          <a:prstGeom prst="rect">
            <a:avLst/>
          </a:prstGeom>
          <a:noFill/>
        </p:spPr>
        <p:txBody>
          <a:bodyPr wrap="square" rtlCol="0">
            <a:spAutoFit/>
          </a:bodyPr>
          <a:lstStyle/>
          <a:p>
            <a:r>
              <a:rPr lang="en-US" sz="1220" dirty="0" smtClean="0">
                <a:solidFill>
                  <a:schemeClr val="bg2">
                    <a:lumMod val="25000"/>
                  </a:schemeClr>
                </a:solidFill>
                <a:latin typeface="Trebuchet MS" pitchFamily="34" charset="0"/>
                <a:cs typeface="Trebuchet MS"/>
              </a:rPr>
              <a:t>Funded by a grant from</a:t>
            </a:r>
            <a:endParaRPr lang="en-US" sz="1220" dirty="0">
              <a:solidFill>
                <a:schemeClr val="bg2">
                  <a:lumMod val="25000"/>
                </a:schemeClr>
              </a:solidFill>
              <a:latin typeface="Trebuchet MS" pitchFamily="34" charset="0"/>
              <a:cs typeface="Trebuchet MS"/>
            </a:endParaRPr>
          </a:p>
        </p:txBody>
      </p:sp>
      <p:pic>
        <p:nvPicPr>
          <p:cNvPr id="11" name="Picture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663018" y="4650294"/>
            <a:ext cx="1759245" cy="1038431"/>
          </a:xfrm>
          <a:prstGeom prst="rect">
            <a:avLst/>
          </a:prstGeom>
        </p:spPr>
      </p:pic>
      <p:sp>
        <p:nvSpPr>
          <p:cNvPr id="12" name="TextBox 11">
            <a:hlinkClick r:id="rId10"/>
          </p:cNvPr>
          <p:cNvSpPr txBox="1"/>
          <p:nvPr/>
        </p:nvSpPr>
        <p:spPr>
          <a:xfrm>
            <a:off x="559315" y="5797672"/>
            <a:ext cx="4464177" cy="307777"/>
          </a:xfrm>
          <a:prstGeom prst="rect">
            <a:avLst/>
          </a:prstGeom>
          <a:noFill/>
        </p:spPr>
        <p:txBody>
          <a:bodyPr wrap="square" rtlCol="0">
            <a:spAutoFit/>
          </a:bodyPr>
          <a:lstStyle/>
          <a:p>
            <a:r>
              <a:rPr lang="en-GB" sz="1400" dirty="0" smtClean="0">
                <a:solidFill>
                  <a:schemeClr val="bg2">
                    <a:lumMod val="25000"/>
                  </a:schemeClr>
                </a:solidFill>
                <a:latin typeface="Trebuchet MS" pitchFamily="34" charset="0"/>
                <a:cs typeface="Trebuchet MS"/>
                <a:hlinkClick r:id="rId10"/>
              </a:rPr>
              <a:t>www.library.manchester.ac.uk/special-collections</a:t>
            </a:r>
            <a:endParaRPr lang="en-GB" sz="1400" dirty="0">
              <a:solidFill>
                <a:schemeClr val="bg2">
                  <a:lumMod val="25000"/>
                </a:schemeClr>
              </a:solidFill>
              <a:latin typeface="Trebuchet MS" pitchFamily="34" charset="0"/>
              <a:cs typeface="Trebuchet MS"/>
            </a:endParaRPr>
          </a:p>
        </p:txBody>
      </p:sp>
    </p:spTree>
    <p:extLst>
      <p:ext uri="{BB962C8B-B14F-4D97-AF65-F5344CB8AC3E}">
        <p14:creationId xmlns:p14="http://schemas.microsoft.com/office/powerpoint/2010/main" val="259663126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t="-19000" b="-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solidFill>
                  <a:schemeClr val="bg2">
                    <a:lumMod val="25000"/>
                  </a:schemeClr>
                </a:solidFill>
                <a:latin typeface="Trebuchet MS" pitchFamily="34" charset="0"/>
              </a:rPr>
              <a:t>Key characteristics</a:t>
            </a:r>
            <a:endParaRPr lang="en-GB" dirty="0">
              <a:solidFill>
                <a:schemeClr val="bg2">
                  <a:lumMod val="25000"/>
                </a:schemeClr>
              </a:solidFill>
              <a:latin typeface="Trebuchet MS" pitchFamily="34" charset="0"/>
            </a:endParaRPr>
          </a:p>
        </p:txBody>
      </p:sp>
      <p:sp>
        <p:nvSpPr>
          <p:cNvPr id="4" name="TextBox 3"/>
          <p:cNvSpPr txBox="1"/>
          <p:nvPr/>
        </p:nvSpPr>
        <p:spPr>
          <a:xfrm>
            <a:off x="387350" y="1929350"/>
            <a:ext cx="8369300" cy="341632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2700000" scaled="1"/>
            <a:tileRect/>
          </a:gradFill>
          <a:ln w="38100">
            <a:solidFill>
              <a:schemeClr val="accent2">
                <a:lumMod val="50000"/>
              </a:schemeClr>
            </a:solidFill>
          </a:ln>
          <a:effectLst>
            <a:outerShdw blurRad="50800" dist="38100" dir="5400000" algn="t" rotWithShape="0">
              <a:prstClr val="black">
                <a:alpha val="40000"/>
              </a:prstClr>
            </a:outerShdw>
          </a:effectLst>
        </p:spPr>
        <p:txBody>
          <a:bodyPr wrap="square" rtlCol="0">
            <a:spAutoFit/>
          </a:bodyPr>
          <a:lstStyle>
            <a:defPPr>
              <a:defRPr lang="en-US"/>
            </a:defPPr>
            <a:lvl1pPr algn="ctr">
              <a:defRPr sz="3600">
                <a:solidFill>
                  <a:schemeClr val="bg1"/>
                </a:solidFill>
                <a:latin typeface="Trebuchet MS" pitchFamily="34" charset="0"/>
              </a:defRPr>
            </a:lvl1pPr>
          </a:lstStyle>
          <a:p>
            <a:pPr marL="571500" indent="-571500" algn="l">
              <a:buFont typeface="Arial" panose="020B0604020202020204" pitchFamily="34" charset="0"/>
              <a:buChar char="•"/>
            </a:pPr>
            <a:r>
              <a:rPr lang="en-GB" dirty="0"/>
              <a:t>Primary evidence – not created with benefit of </a:t>
            </a:r>
            <a:r>
              <a:rPr lang="en-GB" dirty="0" smtClean="0"/>
              <a:t>hindsight</a:t>
            </a:r>
          </a:p>
          <a:p>
            <a:pPr algn="l"/>
            <a:endParaRPr lang="en-GB" dirty="0"/>
          </a:p>
          <a:p>
            <a:pPr marL="571500" indent="-571500" algn="l">
              <a:buFont typeface="Arial" panose="020B0604020202020204" pitchFamily="34" charset="0"/>
              <a:buChar char="•"/>
            </a:pPr>
            <a:r>
              <a:rPr lang="en-GB" dirty="0"/>
              <a:t>Uniqueness – either individual documents or as an aggregation</a:t>
            </a:r>
          </a:p>
          <a:p>
            <a:pPr marL="571500" indent="-571500" algn="l">
              <a:buFont typeface="Arial" panose="020B0604020202020204" pitchFamily="34" charset="0"/>
              <a:buChar char="•"/>
            </a:pPr>
            <a:endParaRPr lang="en-GB" dirty="0"/>
          </a:p>
        </p:txBody>
      </p:sp>
    </p:spTree>
    <p:extLst>
      <p:ext uri="{BB962C8B-B14F-4D97-AF65-F5344CB8AC3E}">
        <p14:creationId xmlns:p14="http://schemas.microsoft.com/office/powerpoint/2010/main" val="3226566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t="-19000" b="-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solidFill>
                  <a:schemeClr val="bg2">
                    <a:lumMod val="25000"/>
                  </a:schemeClr>
                </a:solidFill>
                <a:latin typeface="Trebuchet MS" pitchFamily="34" charset="0"/>
              </a:rPr>
              <a:t>Core archival principles</a:t>
            </a:r>
            <a:endParaRPr lang="en-GB" dirty="0">
              <a:solidFill>
                <a:schemeClr val="bg2">
                  <a:lumMod val="25000"/>
                </a:schemeClr>
              </a:solidFill>
              <a:latin typeface="Trebuchet MS" pitchFamily="34" charset="0"/>
            </a:endParaRPr>
          </a:p>
        </p:txBody>
      </p:sp>
      <p:sp>
        <p:nvSpPr>
          <p:cNvPr id="4" name="TextBox 3"/>
          <p:cNvSpPr txBox="1"/>
          <p:nvPr/>
        </p:nvSpPr>
        <p:spPr>
          <a:xfrm>
            <a:off x="387350" y="1929350"/>
            <a:ext cx="8369300" cy="341632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2700000" scaled="1"/>
            <a:tileRect/>
          </a:gradFill>
          <a:ln w="38100">
            <a:solidFill>
              <a:schemeClr val="accent2">
                <a:lumMod val="50000"/>
              </a:schemeClr>
            </a:solidFill>
          </a:ln>
          <a:effectLst>
            <a:outerShdw blurRad="50800" dist="38100" dir="5400000" algn="t" rotWithShape="0">
              <a:prstClr val="black">
                <a:alpha val="40000"/>
              </a:prstClr>
            </a:outerShdw>
          </a:effectLst>
        </p:spPr>
        <p:txBody>
          <a:bodyPr wrap="square" rtlCol="0">
            <a:spAutoFit/>
          </a:bodyPr>
          <a:lstStyle>
            <a:defPPr>
              <a:defRPr lang="en-US"/>
            </a:defPPr>
            <a:lvl1pPr marL="571500" indent="-571500">
              <a:buFont typeface="Arial" panose="020B0604020202020204" pitchFamily="34" charset="0"/>
              <a:buChar char="•"/>
              <a:defRPr sz="3600">
                <a:solidFill>
                  <a:schemeClr val="bg1"/>
                </a:solidFill>
                <a:latin typeface="Trebuchet MS" pitchFamily="34" charset="0"/>
              </a:defRPr>
            </a:lvl1pPr>
          </a:lstStyle>
          <a:p>
            <a:r>
              <a:rPr lang="en-GB" dirty="0"/>
              <a:t>Provenance – don’t mix the archive of one creator with that of another</a:t>
            </a:r>
          </a:p>
          <a:p>
            <a:endParaRPr lang="en-GB" dirty="0" smtClean="0"/>
          </a:p>
          <a:p>
            <a:r>
              <a:rPr lang="en-GB" dirty="0" smtClean="0"/>
              <a:t>Original </a:t>
            </a:r>
            <a:r>
              <a:rPr lang="en-GB" dirty="0"/>
              <a:t>order – reflecting creator’s arrangement of their documents</a:t>
            </a:r>
          </a:p>
          <a:p>
            <a:endParaRPr lang="en-GB" dirty="0"/>
          </a:p>
        </p:txBody>
      </p:sp>
    </p:spTree>
    <p:extLst>
      <p:ext uri="{BB962C8B-B14F-4D97-AF65-F5344CB8AC3E}">
        <p14:creationId xmlns:p14="http://schemas.microsoft.com/office/powerpoint/2010/main" val="12752402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t="-19000" b="-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858298"/>
          </a:xfrm>
        </p:spPr>
        <p:txBody>
          <a:bodyPr vert="horz" lIns="91440" tIns="45720" rIns="91440" bIns="45720" rtlCol="0" anchor="ctr">
            <a:normAutofit/>
          </a:bodyPr>
          <a:lstStyle/>
          <a:p>
            <a:r>
              <a:rPr lang="en-GB" sz="3200" dirty="0">
                <a:solidFill>
                  <a:schemeClr val="bg2">
                    <a:lumMod val="25000"/>
                  </a:schemeClr>
                </a:solidFill>
                <a:latin typeface="Trebuchet MS" pitchFamily="34" charset="0"/>
              </a:rPr>
              <a:t>Heather </a:t>
            </a:r>
            <a:r>
              <a:rPr lang="en-GB" sz="3200" dirty="0" err="1">
                <a:solidFill>
                  <a:schemeClr val="bg2">
                    <a:lumMod val="25000"/>
                  </a:schemeClr>
                </a:solidFill>
                <a:latin typeface="Trebuchet MS" pitchFamily="34" charset="0"/>
              </a:rPr>
              <a:t>MacNeil</a:t>
            </a:r>
            <a:r>
              <a:rPr lang="en-GB" sz="3200" dirty="0">
                <a:solidFill>
                  <a:schemeClr val="bg2">
                    <a:lumMod val="25000"/>
                  </a:schemeClr>
                </a:solidFill>
                <a:latin typeface="Trebuchet MS" pitchFamily="34" charset="0"/>
              </a:rPr>
              <a:t>, ‘Picking Our Text: Archival Description, Authenticity and the Archivist as Editor’</a:t>
            </a:r>
          </a:p>
        </p:txBody>
      </p:sp>
      <p:sp>
        <p:nvSpPr>
          <p:cNvPr id="4" name="TextBox 3"/>
          <p:cNvSpPr txBox="1"/>
          <p:nvPr/>
        </p:nvSpPr>
        <p:spPr>
          <a:xfrm>
            <a:off x="387350" y="2094272"/>
            <a:ext cx="8369300" cy="3600986"/>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2700000" scaled="1"/>
            <a:tileRect/>
          </a:gradFill>
          <a:ln w="38100">
            <a:solidFill>
              <a:schemeClr val="accent2">
                <a:lumMod val="50000"/>
              </a:schemeClr>
            </a:solidFill>
          </a:ln>
          <a:effectLst>
            <a:outerShdw blurRad="50800" dist="38100" dir="5400000" algn="t" rotWithShape="0">
              <a:prstClr val="black">
                <a:alpha val="40000"/>
              </a:prstClr>
            </a:outerShdw>
          </a:effectLst>
        </p:spPr>
        <p:txBody>
          <a:bodyPr wrap="square" rtlCol="0">
            <a:spAutoFit/>
          </a:bodyPr>
          <a:lstStyle>
            <a:defPPr>
              <a:defRPr lang="en-US"/>
            </a:defPPr>
            <a:lvl1pPr algn="ctr">
              <a:defRPr sz="3600">
                <a:solidFill>
                  <a:schemeClr val="bg1"/>
                </a:solidFill>
                <a:latin typeface="Trebuchet MS" pitchFamily="34" charset="0"/>
              </a:defRPr>
            </a:lvl1pPr>
          </a:lstStyle>
          <a:p>
            <a:r>
              <a:rPr lang="en-GB" sz="3200" dirty="0"/>
              <a:t>‘The traditional textual critic’s efforts to restore a text as closely as possible to its original, authentic form mirrors the archivist’s efforts to identify and represent the original order of a body of records through arrangement’. </a:t>
            </a:r>
          </a:p>
          <a:p>
            <a:endParaRPr lang="en-GB" dirty="0"/>
          </a:p>
        </p:txBody>
      </p:sp>
      <p:sp>
        <p:nvSpPr>
          <p:cNvPr id="3" name="TextBox 2"/>
          <p:cNvSpPr txBox="1"/>
          <p:nvPr/>
        </p:nvSpPr>
        <p:spPr>
          <a:xfrm>
            <a:off x="4793226" y="6273225"/>
            <a:ext cx="4350774" cy="584775"/>
          </a:xfrm>
          <a:prstGeom prst="rect">
            <a:avLst/>
          </a:prstGeom>
          <a:noFill/>
        </p:spPr>
        <p:txBody>
          <a:bodyPr wrap="square" rtlCol="0">
            <a:spAutoFit/>
          </a:bodyPr>
          <a:lstStyle/>
          <a:p>
            <a:r>
              <a:rPr lang="en-GB" sz="1600" i="1" dirty="0">
                <a:solidFill>
                  <a:schemeClr val="bg2">
                    <a:lumMod val="25000"/>
                  </a:schemeClr>
                </a:solidFill>
                <a:latin typeface="Trebuchet MS" pitchFamily="34" charset="0"/>
                <a:ea typeface="+mj-ea"/>
                <a:cs typeface="+mj-cs"/>
              </a:rPr>
              <a:t>American Archivist</a:t>
            </a:r>
            <a:r>
              <a:rPr lang="en-GB" sz="1600" dirty="0">
                <a:solidFill>
                  <a:schemeClr val="bg2">
                    <a:lumMod val="25000"/>
                  </a:schemeClr>
                </a:solidFill>
                <a:latin typeface="Trebuchet MS" pitchFamily="34" charset="0"/>
                <a:ea typeface="+mj-ea"/>
                <a:cs typeface="+mj-cs"/>
              </a:rPr>
              <a:t>, 68:2 (Fall/Winter 2005), pp. 264-78</a:t>
            </a:r>
          </a:p>
        </p:txBody>
      </p:sp>
    </p:spTree>
    <p:extLst>
      <p:ext uri="{BB962C8B-B14F-4D97-AF65-F5344CB8AC3E}">
        <p14:creationId xmlns:p14="http://schemas.microsoft.com/office/powerpoint/2010/main" val="220136961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5000"/>
            <a:lum/>
          </a:blip>
          <a:srcRect/>
          <a:stretch>
            <a:fillRect t="-19000" b="-1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858298"/>
          </a:xfrm>
        </p:spPr>
        <p:txBody>
          <a:bodyPr>
            <a:normAutofit/>
          </a:bodyPr>
          <a:lstStyle/>
          <a:p>
            <a:r>
              <a:rPr lang="en-GB" sz="3200" dirty="0" smtClean="0">
                <a:solidFill>
                  <a:schemeClr val="bg2">
                    <a:lumMod val="25000"/>
                  </a:schemeClr>
                </a:solidFill>
                <a:latin typeface="Trebuchet MS" pitchFamily="34" charset="0"/>
              </a:rPr>
              <a:t>Catherine Hobbs, ‘The Character of Personal Archives: Reflections on the Value of Records of Individuals’</a:t>
            </a:r>
            <a:endParaRPr lang="en-GB" sz="3200" dirty="0">
              <a:solidFill>
                <a:schemeClr val="bg2">
                  <a:lumMod val="25000"/>
                </a:schemeClr>
              </a:solidFill>
              <a:latin typeface="Trebuchet MS" pitchFamily="34" charset="0"/>
            </a:endParaRPr>
          </a:p>
        </p:txBody>
      </p:sp>
      <p:sp>
        <p:nvSpPr>
          <p:cNvPr id="4" name="TextBox 3"/>
          <p:cNvSpPr txBox="1"/>
          <p:nvPr/>
        </p:nvSpPr>
        <p:spPr>
          <a:xfrm>
            <a:off x="387350" y="2153563"/>
            <a:ext cx="8369300" cy="353943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lin ang="2700000" scaled="1"/>
            <a:tileRect/>
          </a:gradFill>
          <a:ln w="38100">
            <a:solidFill>
              <a:schemeClr val="accent2">
                <a:lumMod val="50000"/>
              </a:schemeClr>
            </a:solidFill>
          </a:ln>
          <a:effectLst>
            <a:outerShdw blurRad="50800" dist="38100" dir="5400000" algn="t" rotWithShape="0">
              <a:prstClr val="black">
                <a:alpha val="40000"/>
              </a:prstClr>
            </a:outerShdw>
          </a:effectLst>
        </p:spPr>
        <p:txBody>
          <a:bodyPr wrap="square" rtlCol="0">
            <a:spAutoFit/>
          </a:bodyPr>
          <a:lstStyle>
            <a:defPPr>
              <a:defRPr lang="en-US"/>
            </a:defPPr>
            <a:lvl1pPr algn="ctr">
              <a:defRPr sz="3200">
                <a:solidFill>
                  <a:schemeClr val="bg1"/>
                </a:solidFill>
                <a:latin typeface="Trebuchet MS" pitchFamily="34" charset="0"/>
              </a:defRPr>
            </a:lvl1pPr>
          </a:lstStyle>
          <a:p>
            <a:pPr algn="l"/>
            <a:r>
              <a:rPr lang="en-GB" dirty="0"/>
              <a:t>‘…working with the archives of </a:t>
            </a:r>
            <a:r>
              <a:rPr lang="en-GB" dirty="0" smtClean="0"/>
              <a:t>individuals reminds us </a:t>
            </a:r>
            <a:r>
              <a:rPr lang="en-GB" dirty="0"/>
              <a:t>not just of the way that the individual fits into society, but the way in which many individuals work and construct their vision of their world in many ways on their own or for a major part in solitude’. </a:t>
            </a:r>
          </a:p>
          <a:p>
            <a:endParaRPr lang="en-GB" dirty="0"/>
          </a:p>
        </p:txBody>
      </p:sp>
      <p:sp>
        <p:nvSpPr>
          <p:cNvPr id="3" name="TextBox 2"/>
          <p:cNvSpPr txBox="1"/>
          <p:nvPr/>
        </p:nvSpPr>
        <p:spPr>
          <a:xfrm>
            <a:off x="5187410" y="6454475"/>
            <a:ext cx="3842290" cy="338554"/>
          </a:xfrm>
          <a:prstGeom prst="rect">
            <a:avLst/>
          </a:prstGeom>
          <a:noFill/>
        </p:spPr>
        <p:txBody>
          <a:bodyPr wrap="square" rtlCol="0">
            <a:spAutoFit/>
          </a:bodyPr>
          <a:lstStyle/>
          <a:p>
            <a:r>
              <a:rPr lang="en-GB" sz="1600" i="1" dirty="0" err="1" smtClean="0">
                <a:solidFill>
                  <a:schemeClr val="bg2">
                    <a:lumMod val="25000"/>
                  </a:schemeClr>
                </a:solidFill>
                <a:latin typeface="Trebuchet MS" pitchFamily="34" charset="0"/>
                <a:ea typeface="+mj-ea"/>
                <a:cs typeface="+mj-cs"/>
              </a:rPr>
              <a:t>Archivaria</a:t>
            </a:r>
            <a:r>
              <a:rPr lang="en-GB" sz="1600" dirty="0" smtClean="0">
                <a:solidFill>
                  <a:schemeClr val="bg2">
                    <a:lumMod val="25000"/>
                  </a:schemeClr>
                </a:solidFill>
                <a:latin typeface="Trebuchet MS" pitchFamily="34" charset="0"/>
                <a:ea typeface="+mj-ea"/>
                <a:cs typeface="+mj-cs"/>
              </a:rPr>
              <a:t>, 52 (Fall 2001), </a:t>
            </a:r>
            <a:r>
              <a:rPr lang="en-GB" sz="1600" dirty="0">
                <a:solidFill>
                  <a:schemeClr val="bg2">
                    <a:lumMod val="25000"/>
                  </a:schemeClr>
                </a:solidFill>
                <a:latin typeface="Trebuchet MS" pitchFamily="34" charset="0"/>
                <a:ea typeface="+mj-ea"/>
                <a:cs typeface="+mj-cs"/>
              </a:rPr>
              <a:t>pp. </a:t>
            </a:r>
            <a:r>
              <a:rPr lang="en-GB" sz="1600" dirty="0" smtClean="0">
                <a:solidFill>
                  <a:schemeClr val="bg2">
                    <a:lumMod val="25000"/>
                  </a:schemeClr>
                </a:solidFill>
                <a:latin typeface="Trebuchet MS" pitchFamily="34" charset="0"/>
                <a:ea typeface="+mj-ea"/>
                <a:cs typeface="+mj-cs"/>
              </a:rPr>
              <a:t>126-135</a:t>
            </a:r>
            <a:endParaRPr lang="en-GB" sz="1600" dirty="0">
              <a:solidFill>
                <a:schemeClr val="bg2">
                  <a:lumMod val="25000"/>
                </a:schemeClr>
              </a:solidFill>
              <a:latin typeface="Trebuchet MS" pitchFamily="34" charset="0"/>
              <a:ea typeface="+mj-ea"/>
              <a:cs typeface="+mj-cs"/>
            </a:endParaRPr>
          </a:p>
        </p:txBody>
      </p:sp>
    </p:spTree>
    <p:extLst>
      <p:ext uri="{BB962C8B-B14F-4D97-AF65-F5344CB8AC3E}">
        <p14:creationId xmlns:p14="http://schemas.microsoft.com/office/powerpoint/2010/main" val="10773250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solidFill>
                  <a:schemeClr val="bg2">
                    <a:lumMod val="25000"/>
                  </a:schemeClr>
                </a:solidFill>
                <a:latin typeface="Trebuchet MS" pitchFamily="34" charset="0"/>
              </a:rPr>
              <a:t>Literary archives: distinctive characteristics</a:t>
            </a:r>
            <a:endParaRPr lang="en-GB" dirty="0">
              <a:solidFill>
                <a:schemeClr val="bg2">
                  <a:lumMod val="25000"/>
                </a:schemeClr>
              </a:solidFill>
              <a:latin typeface="Trebuchet MS" pitchFamily="34" charset="0"/>
            </a:endParaRPr>
          </a:p>
        </p:txBody>
      </p:sp>
      <p:graphicFrame>
        <p:nvGraphicFramePr>
          <p:cNvPr id="6" name="Diagram 5"/>
          <p:cNvGraphicFramePr/>
          <p:nvPr>
            <p:extLst>
              <p:ext uri="{D42A27DB-BD31-4B8C-83A1-F6EECF244321}">
                <p14:modId xmlns:p14="http://schemas.microsoft.com/office/powerpoint/2010/main" val="1137341224"/>
              </p:ext>
            </p:extLst>
          </p:nvPr>
        </p:nvGraphicFramePr>
        <p:xfrm>
          <a:off x="387350" y="1959181"/>
          <a:ext cx="8369300" cy="26314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933660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smtClean="0">
                <a:solidFill>
                  <a:schemeClr val="bg2">
                    <a:lumMod val="25000"/>
                  </a:schemeClr>
                </a:solidFill>
                <a:latin typeface="Trebuchet MS" pitchFamily="34" charset="0"/>
              </a:rPr>
              <a:t>Literary archives: what do they contain?</a:t>
            </a:r>
            <a:endParaRPr lang="en-GB" dirty="0">
              <a:solidFill>
                <a:schemeClr val="bg2">
                  <a:lumMod val="25000"/>
                </a:schemeClr>
              </a:solidFill>
              <a:latin typeface="Trebuchet MS" pitchFamily="34" charset="0"/>
            </a:endParaRPr>
          </a:p>
        </p:txBody>
      </p:sp>
      <p:graphicFrame>
        <p:nvGraphicFramePr>
          <p:cNvPr id="11" name="Diagram 10"/>
          <p:cNvGraphicFramePr/>
          <p:nvPr>
            <p:extLst>
              <p:ext uri="{D42A27DB-BD31-4B8C-83A1-F6EECF244321}">
                <p14:modId xmlns:p14="http://schemas.microsoft.com/office/powerpoint/2010/main" val="994905914"/>
              </p:ext>
            </p:extLst>
          </p:nvPr>
        </p:nvGraphicFramePr>
        <p:xfrm>
          <a:off x="311727" y="636054"/>
          <a:ext cx="8520546" cy="62478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600960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072B62"/>
      </a:hlink>
      <a:folHlink>
        <a:srgbClr val="072B6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072B62"/>
      </a:hlink>
      <a:folHlink>
        <a:srgbClr val="072B6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072B62"/>
    </a:hlink>
    <a:folHlink>
      <a:srgbClr val="072B62"/>
    </a:folHlink>
  </a:clrScheme>
</a:themeOverride>
</file>

<file path=ppt/theme/themeOverride10.xml><?xml version="1.0" encoding="utf-8"?>
<a:themeOverride xmlns:a="http://schemas.openxmlformats.org/drawingml/2006/main">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072B62"/>
    </a:hlink>
    <a:folHlink>
      <a:srgbClr val="072B62"/>
    </a:folHlink>
  </a:clrScheme>
</a:themeOverride>
</file>

<file path=ppt/theme/themeOverride2.xml><?xml version="1.0" encoding="utf-8"?>
<a:themeOverride xmlns:a="http://schemas.openxmlformats.org/drawingml/2006/main">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072B62"/>
    </a:hlink>
    <a:folHlink>
      <a:srgbClr val="072B62"/>
    </a:folHlink>
  </a:clrScheme>
</a:themeOverride>
</file>

<file path=ppt/theme/themeOverride3.xml><?xml version="1.0" encoding="utf-8"?>
<a:themeOverride xmlns:a="http://schemas.openxmlformats.org/drawingml/2006/main">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072B62"/>
    </a:hlink>
    <a:folHlink>
      <a:srgbClr val="072B62"/>
    </a:folHlink>
  </a:clrScheme>
</a:themeOverride>
</file>

<file path=ppt/theme/themeOverride4.xml><?xml version="1.0" encoding="utf-8"?>
<a:themeOverride xmlns:a="http://schemas.openxmlformats.org/drawingml/2006/main">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072B62"/>
    </a:hlink>
    <a:folHlink>
      <a:srgbClr val="072B62"/>
    </a:folHlink>
  </a:clrScheme>
</a:themeOverride>
</file>

<file path=ppt/theme/themeOverride5.xml><?xml version="1.0" encoding="utf-8"?>
<a:themeOverride xmlns:a="http://schemas.openxmlformats.org/drawingml/2006/main">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072B62"/>
    </a:hlink>
    <a:folHlink>
      <a:srgbClr val="072B62"/>
    </a:folHlink>
  </a:clrScheme>
</a:themeOverride>
</file>

<file path=ppt/theme/themeOverride6.xml><?xml version="1.0" encoding="utf-8"?>
<a:themeOverride xmlns:a="http://schemas.openxmlformats.org/drawingml/2006/main">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072B62"/>
    </a:hlink>
    <a:folHlink>
      <a:srgbClr val="072B62"/>
    </a:folHlink>
  </a:clrScheme>
</a:themeOverride>
</file>

<file path=ppt/theme/themeOverride7.xml><?xml version="1.0" encoding="utf-8"?>
<a:themeOverride xmlns:a="http://schemas.openxmlformats.org/drawingml/2006/main">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072B62"/>
    </a:hlink>
    <a:folHlink>
      <a:srgbClr val="072B62"/>
    </a:folHlink>
  </a:clrScheme>
</a:themeOverride>
</file>

<file path=ppt/theme/themeOverride8.xml><?xml version="1.0" encoding="utf-8"?>
<a:themeOverride xmlns:a="http://schemas.openxmlformats.org/drawingml/2006/main">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072B62"/>
    </a:hlink>
    <a:folHlink>
      <a:srgbClr val="072B62"/>
    </a:folHlink>
  </a:clrScheme>
</a:themeOverride>
</file>

<file path=ppt/theme/themeOverride9.xml><?xml version="1.0" encoding="utf-8"?>
<a:themeOverride xmlns:a="http://schemas.openxmlformats.org/drawingml/2006/main">
  <a:clrScheme name="Custom 1">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072B62"/>
    </a:hlink>
    <a:folHlink>
      <a:srgbClr val="072B62"/>
    </a:folHlink>
  </a:clrScheme>
</a:themeOverride>
</file>

<file path=docProps/app.xml><?xml version="1.0" encoding="utf-8"?>
<Properties xmlns="http://schemas.openxmlformats.org/officeDocument/2006/extended-properties" xmlns:vt="http://schemas.openxmlformats.org/officeDocument/2006/docPropsVTypes">
  <Template/>
  <TotalTime>3120</TotalTime>
  <Words>1415</Words>
  <Application>Microsoft Office PowerPoint</Application>
  <PresentationFormat>On-screen Show (4:3)</PresentationFormat>
  <Paragraphs>392</Paragraphs>
  <Slides>38</Slides>
  <Notes>38</Notes>
  <HiddenSlides>0</HiddenSlides>
  <MMClips>0</MMClips>
  <ScaleCrop>false</ScaleCrop>
  <HeadingPairs>
    <vt:vector size="4" baseType="variant">
      <vt:variant>
        <vt:lpstr>Theme</vt:lpstr>
      </vt:variant>
      <vt:variant>
        <vt:i4>2</vt:i4>
      </vt:variant>
      <vt:variant>
        <vt:lpstr>Slide Titles</vt:lpstr>
      </vt:variant>
      <vt:variant>
        <vt:i4>38</vt:i4>
      </vt:variant>
    </vt:vector>
  </HeadingPairs>
  <TitlesOfParts>
    <vt:vector size="40" baseType="lpstr">
      <vt:lpstr>Office Theme</vt:lpstr>
      <vt:lpstr>1_Office Theme</vt:lpstr>
      <vt:lpstr>PowerPoint Presentation</vt:lpstr>
      <vt:lpstr>PowerPoint Presentation</vt:lpstr>
      <vt:lpstr>What is an archive…?</vt:lpstr>
      <vt:lpstr>Key characteristics</vt:lpstr>
      <vt:lpstr>Core archival principles</vt:lpstr>
      <vt:lpstr>Heather MacNeil, ‘Picking Our Text: Archival Description, Authenticity and the Archivist as Editor’</vt:lpstr>
      <vt:lpstr>Catherine Hobbs, ‘The Character of Personal Archives: Reflections on the Value of Records of Individuals’</vt:lpstr>
      <vt:lpstr>Literary archives: distinctive characteristics</vt:lpstr>
      <vt:lpstr>Literary archives: what do they contain?</vt:lpstr>
      <vt:lpstr>Diasporic Literary Archives Network </vt:lpstr>
      <vt:lpstr>Collecting Literary Archives</vt:lpstr>
      <vt:lpstr>Collecting literary papers: some international examples, good and bad</vt:lpstr>
      <vt:lpstr>Principles and ethics of collecting</vt:lpstr>
      <vt:lpstr>Collecting Strategies: general principles</vt:lpstr>
      <vt:lpstr>Acquiring Literary Papers: methods</vt:lpstr>
      <vt:lpstr>Acquiring Literary Papers: principles</vt:lpstr>
      <vt:lpstr>Working with authors 1</vt:lpstr>
      <vt:lpstr>Working with authors 2</vt:lpstr>
      <vt:lpstr>Cataloguing Literary Papers</vt:lpstr>
      <vt:lpstr>Locating Literary Papers</vt:lpstr>
      <vt:lpstr>Using Literary Papers: scholarship</vt:lpstr>
      <vt:lpstr>Using Literary Papers: copyright</vt:lpstr>
      <vt:lpstr>PowerPoint Presentation</vt:lpstr>
      <vt:lpstr>UK Data Protection Act 1998: Personal Data</vt:lpstr>
      <vt:lpstr>Sensitive Personal Data</vt:lpstr>
      <vt:lpstr>Exemption for research, history &amp; statistics (s.33)</vt:lpstr>
      <vt:lpstr>Personal data in literary archives</vt:lpstr>
      <vt:lpstr>Managing Data Protection</vt:lpstr>
      <vt:lpstr>Born-digital</vt:lpstr>
      <vt:lpstr>PowerPoint Presentation</vt:lpstr>
      <vt:lpstr>Born-digital: early intervention</vt:lpstr>
      <vt:lpstr>Born-digital: authenticity</vt:lpstr>
      <vt:lpstr>Authenticity: Diplomatics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 Livingstone</dc:creator>
  <cp:lastModifiedBy>Fran Baker</cp:lastModifiedBy>
  <cp:revision>376</cp:revision>
  <cp:lastPrinted>2016-02-10T10:01:08Z</cp:lastPrinted>
  <dcterms:created xsi:type="dcterms:W3CDTF">2012-05-14T15:03:48Z</dcterms:created>
  <dcterms:modified xsi:type="dcterms:W3CDTF">2016-03-08T11:10:12Z</dcterms:modified>
</cp:coreProperties>
</file>